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Bebas Neue" panose="020B0606020202050201" pitchFamily="34" charset="77"/>
      <p:regular r:id="rId15"/>
    </p:embeddedFont>
    <p:embeddedFont>
      <p:font typeface="Righteous" panose="02010506000000020000" pitchFamily="2" charset="0"/>
      <p:regular r:id="rId16"/>
    </p:embeddedFont>
    <p:embeddedFont>
      <p:font typeface="Spartan" pitchFamily="2" charset="77"/>
      <p:regular r:id="rId17"/>
      <p:bold r:id="rId18"/>
    </p:embeddedFont>
    <p:embeddedFont>
      <p:font typeface="Spartan Medium" pitchFamily="2" charset="77"/>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snapToObjects="1">
      <p:cViewPr varScale="1">
        <p:scale>
          <a:sx n="120" d="100"/>
          <a:sy n="120" d="100"/>
        </p:scale>
        <p:origin x="-624"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dab296b8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dab296b8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112c7cf0e4f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112c7cf0e4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112c7cf0e4f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112c7cf0e4f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12c7cf0e4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12c7cf0e4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f0370779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f0370779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aim with this project was to create a tool to showcase the achievements of women across different fields which can serve as an inspiration to all. We also focused on the issue of not having a relevant dataset containing information about </a:t>
            </a:r>
            <a:r>
              <a:rPr lang="en-US" dirty="0" err="1"/>
              <a:t>imporatnt</a:t>
            </a:r>
            <a:r>
              <a:rPr lang="en-US" dirty="0"/>
              <a:t> women and created it ourselves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112c7cf0e4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112c7cf0e4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believe the stories of these brilliant women deserve to be showcased and can help young girls pursue their dreams in underrepresented domains. we also strongly believe in wanting to create awareness about the issues faced by women with the help of this tool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f26c6b1b82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f26c6b1b82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f59d9750f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f59d9750f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Even with a lot of research, we couldn't find a compiled data about women's contributions to the world. We hence attempted to create it and use it for our web tool.</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next goal was to collect and visualize open source data containing various stats on women </a:t>
            </a:r>
            <a:r>
              <a:rPr lang="en-US" dirty="0" err="1"/>
              <a:t>emplyment</a:t>
            </a:r>
            <a:r>
              <a:rPr lang="en-US" dirty="0"/>
              <a:t> and education using various data science techniques to understand the trends and raise awareness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f0370779c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f0370779c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f26c6b1b8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f26c6b1b8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Coming to how we created the dataset, we focused on three major </a:t>
            </a:r>
            <a:r>
              <a:rPr lang="en-US" dirty="0" err="1"/>
              <a:t>fileds</a:t>
            </a:r>
            <a:r>
              <a:rPr lang="en-US" dirty="0"/>
              <a:t>: STEM, sports, music and collected </a:t>
            </a:r>
            <a:r>
              <a:rPr lang="en-US" dirty="0" err="1"/>
              <a:t>insipirtal</a:t>
            </a:r>
            <a:r>
              <a:rPr lang="en-US" dirty="0"/>
              <a:t> stories along with other details such as the country and age for each women and stored this on a </a:t>
            </a:r>
            <a:r>
              <a:rPr lang="en-US" dirty="0" err="1"/>
              <a:t>mysql</a:t>
            </a:r>
            <a:r>
              <a:rPr lang="en-US" dirty="0"/>
              <a:t> database on google cloud. this content was then displayed on our front end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12c7cf0e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112c7cf0e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data science exploration involved </a:t>
            </a:r>
            <a:r>
              <a:rPr lang="en-US" dirty="0" err="1"/>
              <a:t>examing</a:t>
            </a:r>
            <a:r>
              <a:rPr lang="en-US" dirty="0"/>
              <a:t> two major open source datasets that we found relevant and using python to do data preprocessing and </a:t>
            </a:r>
            <a:r>
              <a:rPr lang="en-US" dirty="0" err="1"/>
              <a:t>visulaisation</a:t>
            </a:r>
            <a:r>
              <a:rPr lang="en-US" dirty="0"/>
              <a:t> on those.</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36000">
              <a:schemeClr val="dk1"/>
            </a:gs>
            <a:gs pos="100000">
              <a:schemeClr val="dk2"/>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4778500" y="833888"/>
            <a:ext cx="3650400" cy="2741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 name="Google Shape;10;p2"/>
          <p:cNvSpPr txBox="1">
            <a:spLocks noGrp="1"/>
          </p:cNvSpPr>
          <p:nvPr>
            <p:ph type="subTitle" idx="1"/>
          </p:nvPr>
        </p:nvSpPr>
        <p:spPr>
          <a:xfrm>
            <a:off x="4778500" y="3791788"/>
            <a:ext cx="2874900" cy="6687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latin typeface="Spartan Medium"/>
                <a:ea typeface="Spartan Medium"/>
                <a:cs typeface="Spartan Medium"/>
                <a:sym typeface="Spartan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 name="Google Shape;11;p2"/>
          <p:cNvGrpSpPr/>
          <p:nvPr/>
        </p:nvGrpSpPr>
        <p:grpSpPr>
          <a:xfrm>
            <a:off x="7236475" y="0"/>
            <a:ext cx="1675550" cy="847850"/>
            <a:chOff x="7236475" y="0"/>
            <a:chExt cx="1675550" cy="847850"/>
          </a:xfrm>
        </p:grpSpPr>
        <p:sp>
          <p:nvSpPr>
            <p:cNvPr id="12" name="Google Shape;12;p2"/>
            <p:cNvSpPr/>
            <p:nvPr/>
          </p:nvSpPr>
          <p:spPr>
            <a:xfrm>
              <a:off x="8073850" y="0"/>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36475" y="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7412313" y="563400"/>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412313" y="710600"/>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56288" y="563400"/>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556288" y="710600"/>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6"/>
        <p:cNvGrpSpPr/>
        <p:nvPr/>
      </p:nvGrpSpPr>
      <p:grpSpPr>
        <a:xfrm>
          <a:off x="0" y="0"/>
          <a:ext cx="0" cy="0"/>
          <a:chOff x="0" y="0"/>
          <a:chExt cx="0" cy="0"/>
        </a:xfrm>
      </p:grpSpPr>
      <p:sp>
        <p:nvSpPr>
          <p:cNvPr id="117" name="Google Shape;117;p11"/>
          <p:cNvSpPr txBox="1">
            <a:spLocks noGrp="1"/>
          </p:cNvSpPr>
          <p:nvPr>
            <p:ph type="title" hasCustomPrompt="1"/>
          </p:nvPr>
        </p:nvSpPr>
        <p:spPr>
          <a:xfrm>
            <a:off x="1284000" y="15599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8" name="Google Shape;118;p11"/>
          <p:cNvSpPr txBox="1">
            <a:spLocks noGrp="1"/>
          </p:cNvSpPr>
          <p:nvPr>
            <p:ph type="subTitle" idx="1"/>
          </p:nvPr>
        </p:nvSpPr>
        <p:spPr>
          <a:xfrm>
            <a:off x="1661250" y="3071125"/>
            <a:ext cx="5821500" cy="512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19" name="Google Shape;119;p11"/>
          <p:cNvGrpSpPr/>
          <p:nvPr/>
        </p:nvGrpSpPr>
        <p:grpSpPr>
          <a:xfrm rot="10800000" flipH="1">
            <a:off x="7968663" y="584540"/>
            <a:ext cx="2337900" cy="560387"/>
            <a:chOff x="6135125" y="2934550"/>
            <a:chExt cx="2337900" cy="701975"/>
          </a:xfrm>
        </p:grpSpPr>
        <p:sp>
          <p:nvSpPr>
            <p:cNvPr id="120" name="Google Shape;120;p11"/>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1"/>
          <p:cNvSpPr/>
          <p:nvPr/>
        </p:nvSpPr>
        <p:spPr>
          <a:xfrm rot="10800000" flipH="1">
            <a:off x="753763" y="327038"/>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13"/>
          <p:cNvSpPr txBox="1">
            <a:spLocks noGrp="1"/>
          </p:cNvSpPr>
          <p:nvPr>
            <p:ph type="subTitle" idx="1"/>
          </p:nvPr>
        </p:nvSpPr>
        <p:spPr>
          <a:xfrm>
            <a:off x="720000" y="1622650"/>
            <a:ext cx="2574300" cy="369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1" name="Google Shape;131;p13"/>
          <p:cNvSpPr txBox="1">
            <a:spLocks noGrp="1"/>
          </p:cNvSpPr>
          <p:nvPr>
            <p:ph type="subTitle" idx="2"/>
          </p:nvPr>
        </p:nvSpPr>
        <p:spPr>
          <a:xfrm>
            <a:off x="716600" y="1989652"/>
            <a:ext cx="2574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3" hasCustomPrompt="1"/>
          </p:nvPr>
        </p:nvSpPr>
        <p:spPr>
          <a:xfrm>
            <a:off x="3497321" y="16226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3" name="Google Shape;133;p13"/>
          <p:cNvSpPr txBox="1">
            <a:spLocks noGrp="1"/>
          </p:cNvSpPr>
          <p:nvPr>
            <p:ph type="title" idx="4" hasCustomPrompt="1"/>
          </p:nvPr>
        </p:nvSpPr>
        <p:spPr>
          <a:xfrm>
            <a:off x="3497321" y="29205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4" name="Google Shape;134;p13"/>
          <p:cNvSpPr txBox="1">
            <a:spLocks noGrp="1"/>
          </p:cNvSpPr>
          <p:nvPr>
            <p:ph type="title" idx="5" hasCustomPrompt="1"/>
          </p:nvPr>
        </p:nvSpPr>
        <p:spPr>
          <a:xfrm>
            <a:off x="4689896" y="29205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13"/>
          <p:cNvSpPr txBox="1">
            <a:spLocks noGrp="1"/>
          </p:cNvSpPr>
          <p:nvPr>
            <p:ph type="title" idx="6" hasCustomPrompt="1"/>
          </p:nvPr>
        </p:nvSpPr>
        <p:spPr>
          <a:xfrm>
            <a:off x="4689896" y="16226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6" name="Google Shape;136;p13"/>
          <p:cNvSpPr txBox="1">
            <a:spLocks noGrp="1"/>
          </p:cNvSpPr>
          <p:nvPr>
            <p:ph type="subTitle" idx="7"/>
          </p:nvPr>
        </p:nvSpPr>
        <p:spPr>
          <a:xfrm>
            <a:off x="720000" y="2920550"/>
            <a:ext cx="2574300" cy="369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7" name="Google Shape;137;p13"/>
          <p:cNvSpPr txBox="1">
            <a:spLocks noGrp="1"/>
          </p:cNvSpPr>
          <p:nvPr>
            <p:ph type="subTitle" idx="8"/>
          </p:nvPr>
        </p:nvSpPr>
        <p:spPr>
          <a:xfrm>
            <a:off x="713175" y="3287953"/>
            <a:ext cx="2574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accent2"/>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subTitle" idx="9"/>
          </p:nvPr>
        </p:nvSpPr>
        <p:spPr>
          <a:xfrm>
            <a:off x="5856625" y="1622650"/>
            <a:ext cx="2574300" cy="366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9" name="Google Shape;139;p13"/>
          <p:cNvSpPr txBox="1">
            <a:spLocks noGrp="1"/>
          </p:cNvSpPr>
          <p:nvPr>
            <p:ph type="subTitle" idx="13"/>
          </p:nvPr>
        </p:nvSpPr>
        <p:spPr>
          <a:xfrm>
            <a:off x="5849804" y="1989652"/>
            <a:ext cx="2574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subTitle" idx="14"/>
          </p:nvPr>
        </p:nvSpPr>
        <p:spPr>
          <a:xfrm>
            <a:off x="5863500" y="2920550"/>
            <a:ext cx="2574300" cy="369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41" name="Google Shape;141;p13"/>
          <p:cNvSpPr txBox="1">
            <a:spLocks noGrp="1"/>
          </p:cNvSpPr>
          <p:nvPr>
            <p:ph type="subTitle" idx="15"/>
          </p:nvPr>
        </p:nvSpPr>
        <p:spPr>
          <a:xfrm>
            <a:off x="5856675" y="3287953"/>
            <a:ext cx="2574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42" name="Google Shape;142;p13"/>
          <p:cNvGrpSpPr/>
          <p:nvPr/>
        </p:nvGrpSpPr>
        <p:grpSpPr>
          <a:xfrm>
            <a:off x="7455325" y="310599"/>
            <a:ext cx="2337900" cy="560387"/>
            <a:chOff x="6135125" y="2934550"/>
            <a:chExt cx="2337900" cy="701975"/>
          </a:xfrm>
        </p:grpSpPr>
        <p:sp>
          <p:nvSpPr>
            <p:cNvPr id="143" name="Google Shape;143;p13"/>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13"/>
          <p:cNvGrpSpPr/>
          <p:nvPr/>
        </p:nvGrpSpPr>
        <p:grpSpPr>
          <a:xfrm>
            <a:off x="713238" y="4305325"/>
            <a:ext cx="844650" cy="838175"/>
            <a:chOff x="513200" y="2286375"/>
            <a:chExt cx="844650" cy="838175"/>
          </a:xfrm>
        </p:grpSpPr>
        <p:sp>
          <p:nvSpPr>
            <p:cNvPr id="150" name="Google Shape;150;p13"/>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3"/>
          <p:cNvSpPr/>
          <p:nvPr/>
        </p:nvSpPr>
        <p:spPr>
          <a:xfrm>
            <a:off x="1550562" y="4305325"/>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124613" y="-2000"/>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3"/>
          <p:cNvGrpSpPr/>
          <p:nvPr/>
        </p:nvGrpSpPr>
        <p:grpSpPr>
          <a:xfrm>
            <a:off x="757688" y="889675"/>
            <a:ext cx="201100" cy="204325"/>
            <a:chOff x="3375338" y="419625"/>
            <a:chExt cx="201100" cy="204325"/>
          </a:xfrm>
        </p:grpSpPr>
        <p:sp>
          <p:nvSpPr>
            <p:cNvPr id="161" name="Google Shape;161;p13"/>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13"/>
          <p:cNvGrpSpPr/>
          <p:nvPr/>
        </p:nvGrpSpPr>
        <p:grpSpPr>
          <a:xfrm>
            <a:off x="2116338" y="4506338"/>
            <a:ext cx="201100" cy="204325"/>
            <a:chOff x="3375338" y="419625"/>
            <a:chExt cx="201100" cy="204325"/>
          </a:xfrm>
        </p:grpSpPr>
        <p:sp>
          <p:nvSpPr>
            <p:cNvPr id="166" name="Google Shape;166;p13"/>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1771">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1388175" y="885525"/>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72" name="Google Shape;172;p14"/>
          <p:cNvSpPr txBox="1">
            <a:spLocks noGrp="1"/>
          </p:cNvSpPr>
          <p:nvPr>
            <p:ph type="subTitle" idx="1"/>
          </p:nvPr>
        </p:nvSpPr>
        <p:spPr>
          <a:xfrm>
            <a:off x="1795350" y="3414825"/>
            <a:ext cx="5553300" cy="6156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3" name="Google Shape;173;p14"/>
          <p:cNvSpPr/>
          <p:nvPr/>
        </p:nvSpPr>
        <p:spPr>
          <a:xfrm rot="10800000">
            <a:off x="8034192" y="21637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4"/>
          <p:cNvGrpSpPr/>
          <p:nvPr/>
        </p:nvGrpSpPr>
        <p:grpSpPr>
          <a:xfrm rot="10800000">
            <a:off x="7755892" y="1088325"/>
            <a:ext cx="201100" cy="204325"/>
            <a:chOff x="3375338" y="419625"/>
            <a:chExt cx="201100" cy="204325"/>
          </a:xfrm>
        </p:grpSpPr>
        <p:sp>
          <p:nvSpPr>
            <p:cNvPr id="175" name="Google Shape;175;p1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4"/>
          <p:cNvGrpSpPr/>
          <p:nvPr/>
        </p:nvGrpSpPr>
        <p:grpSpPr>
          <a:xfrm>
            <a:off x="-1622800" y="4375124"/>
            <a:ext cx="2337900" cy="560387"/>
            <a:chOff x="6135125" y="2934550"/>
            <a:chExt cx="2337900" cy="701975"/>
          </a:xfrm>
        </p:grpSpPr>
        <p:sp>
          <p:nvSpPr>
            <p:cNvPr id="180" name="Google Shape;180;p14"/>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4"/>
          <p:cNvSpPr/>
          <p:nvPr/>
        </p:nvSpPr>
        <p:spPr>
          <a:xfrm>
            <a:off x="310" y="7424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160303" y="8761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a:off x="160303" y="12195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a:off x="495251" y="8761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495251" y="12195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1430" y="1437"/>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rot="-5400000">
            <a:off x="-1430" y="149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 name="Google Shape;195;p15"/>
          <p:cNvSpPr txBox="1">
            <a:spLocks noGrp="1"/>
          </p:cNvSpPr>
          <p:nvPr>
            <p:ph type="subTitle" idx="1"/>
          </p:nvPr>
        </p:nvSpPr>
        <p:spPr>
          <a:xfrm>
            <a:off x="1857575" y="1188100"/>
            <a:ext cx="5424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6" name="Google Shape;196;p15"/>
          <p:cNvSpPr/>
          <p:nvPr/>
        </p:nvSpPr>
        <p:spPr>
          <a:xfrm>
            <a:off x="512725"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08725"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a:off x="8042700" y="3739224"/>
            <a:ext cx="2337900" cy="560387"/>
            <a:chOff x="6135125" y="2934550"/>
            <a:chExt cx="2337900" cy="701975"/>
          </a:xfrm>
        </p:grpSpPr>
        <p:sp>
          <p:nvSpPr>
            <p:cNvPr id="199" name="Google Shape;199;p1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205"/>
        <p:cNvGrpSpPr/>
        <p:nvPr/>
      </p:nvGrpSpPr>
      <p:grpSpPr>
        <a:xfrm>
          <a:off x="0" y="0"/>
          <a:ext cx="0" cy="0"/>
          <a:chOff x="0" y="0"/>
          <a:chExt cx="0" cy="0"/>
        </a:xfrm>
      </p:grpSpPr>
      <p:sp>
        <p:nvSpPr>
          <p:cNvPr id="206" name="Google Shape;206;p1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7" name="Google Shape;207;p16"/>
          <p:cNvGrpSpPr/>
          <p:nvPr/>
        </p:nvGrpSpPr>
        <p:grpSpPr>
          <a:xfrm>
            <a:off x="8424000" y="541161"/>
            <a:ext cx="2337900" cy="560387"/>
            <a:chOff x="6135125" y="2934550"/>
            <a:chExt cx="2337900" cy="701975"/>
          </a:xfrm>
        </p:grpSpPr>
        <p:sp>
          <p:nvSpPr>
            <p:cNvPr id="208" name="Google Shape;208;p16"/>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3">
    <p:bg>
      <p:bgPr>
        <a:gradFill>
          <a:gsLst>
            <a:gs pos="0">
              <a:schemeClr val="dk1"/>
            </a:gs>
            <a:gs pos="36000">
              <a:schemeClr val="dk1"/>
            </a:gs>
            <a:gs pos="100000">
              <a:schemeClr val="dk2"/>
            </a:gs>
          </a:gsLst>
          <a:lin ang="8099331" scaled="0"/>
        </a:gradFill>
        <a:effectLst/>
      </p:bgPr>
    </p:bg>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CUSTOM_5">
    <p:spTree>
      <p:nvGrpSpPr>
        <p:cNvPr id="1" name="Shape 216"/>
        <p:cNvGrpSpPr/>
        <p:nvPr/>
      </p:nvGrpSpPr>
      <p:grpSpPr>
        <a:xfrm>
          <a:off x="0" y="0"/>
          <a:ext cx="0" cy="0"/>
          <a:chOff x="0" y="0"/>
          <a:chExt cx="0" cy="0"/>
        </a:xfrm>
      </p:grpSpPr>
      <p:sp>
        <p:nvSpPr>
          <p:cNvPr id="217" name="Google Shape;217;p18"/>
          <p:cNvSpPr/>
          <p:nvPr/>
        </p:nvSpPr>
        <p:spPr>
          <a:xfrm flipH="1">
            <a:off x="8008900" y="446406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flipH="1">
            <a:off x="595600" y="4727631"/>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flipH="1">
            <a:off x="176525" y="3876581"/>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8"/>
          <p:cNvGrpSpPr/>
          <p:nvPr/>
        </p:nvGrpSpPr>
        <p:grpSpPr>
          <a:xfrm flipH="1">
            <a:off x="8180850" y="534999"/>
            <a:ext cx="2337900" cy="560387"/>
            <a:chOff x="6135125" y="2934550"/>
            <a:chExt cx="2337900" cy="701975"/>
          </a:xfrm>
        </p:grpSpPr>
        <p:sp>
          <p:nvSpPr>
            <p:cNvPr id="221" name="Google Shape;221;p18"/>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18"/>
          <p:cNvGrpSpPr/>
          <p:nvPr/>
        </p:nvGrpSpPr>
        <p:grpSpPr>
          <a:xfrm rot="10800000">
            <a:off x="936073" y="0"/>
            <a:ext cx="844650" cy="838175"/>
            <a:chOff x="513200" y="2286375"/>
            <a:chExt cx="844650" cy="838175"/>
          </a:xfrm>
        </p:grpSpPr>
        <p:sp>
          <p:nvSpPr>
            <p:cNvPr id="228" name="Google Shape;228;p18"/>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8"/>
          <p:cNvSpPr/>
          <p:nvPr/>
        </p:nvSpPr>
        <p:spPr>
          <a:xfrm rot="10800000">
            <a:off x="98738" y="0"/>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8"/>
          <p:cNvGrpSpPr/>
          <p:nvPr/>
        </p:nvGrpSpPr>
        <p:grpSpPr>
          <a:xfrm rot="10800000">
            <a:off x="176523" y="432838"/>
            <a:ext cx="201100" cy="204325"/>
            <a:chOff x="3375338" y="419625"/>
            <a:chExt cx="201100" cy="204325"/>
          </a:xfrm>
        </p:grpSpPr>
        <p:sp>
          <p:nvSpPr>
            <p:cNvPr id="238" name="Google Shape;238;p18"/>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8"/>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8"/>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8"/>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18"/>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CUSTOM_6">
    <p:bg>
      <p:bgPr>
        <a:gradFill>
          <a:gsLst>
            <a:gs pos="0">
              <a:schemeClr val="dk1"/>
            </a:gs>
            <a:gs pos="36000">
              <a:schemeClr val="dk1"/>
            </a:gs>
            <a:gs pos="100000">
              <a:schemeClr val="dk2"/>
            </a:gs>
          </a:gsLst>
          <a:lin ang="8099331" scaled="0"/>
        </a:gradFill>
        <a:effectLst/>
      </p:bgPr>
    </p:bg>
    <p:spTree>
      <p:nvGrpSpPr>
        <p:cNvPr id="1" name="Shape 243"/>
        <p:cNvGrpSpPr/>
        <p:nvPr/>
      </p:nvGrpSpPr>
      <p:grpSpPr>
        <a:xfrm>
          <a:off x="0" y="0"/>
          <a:ext cx="0" cy="0"/>
          <a:chOff x="0" y="0"/>
          <a:chExt cx="0" cy="0"/>
        </a:xfrm>
      </p:grpSpPr>
      <p:sp>
        <p:nvSpPr>
          <p:cNvPr id="244" name="Google Shape;244;p19"/>
          <p:cNvSpPr/>
          <p:nvPr/>
        </p:nvSpPr>
        <p:spPr>
          <a:xfrm>
            <a:off x="8403360" y="732112"/>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8563353" y="865803"/>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8563353" y="12092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8898301" y="865803"/>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flipH="1">
            <a:off x="7975125" y="440056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19"/>
          <p:cNvGrpSpPr/>
          <p:nvPr/>
        </p:nvGrpSpPr>
        <p:grpSpPr>
          <a:xfrm flipH="1">
            <a:off x="-1323875" y="534999"/>
            <a:ext cx="2337900" cy="560387"/>
            <a:chOff x="6135125" y="2934550"/>
            <a:chExt cx="2337900" cy="701975"/>
          </a:xfrm>
        </p:grpSpPr>
        <p:sp>
          <p:nvSpPr>
            <p:cNvPr id="250" name="Google Shape;250;p19"/>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9"/>
          <p:cNvSpPr/>
          <p:nvPr/>
        </p:nvSpPr>
        <p:spPr>
          <a:xfrm>
            <a:off x="8898301" y="1209256"/>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8401620" y="-8888"/>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rot="-5400000">
            <a:off x="8401620" y="-8826"/>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5">
  <p:cSld name="CUSTOM_7">
    <p:spTree>
      <p:nvGrpSpPr>
        <p:cNvPr id="1" name="Shape 260"/>
        <p:cNvGrpSpPr/>
        <p:nvPr/>
      </p:nvGrpSpPr>
      <p:grpSpPr>
        <a:xfrm>
          <a:off x="0" y="0"/>
          <a:ext cx="0" cy="0"/>
          <a:chOff x="0" y="0"/>
          <a:chExt cx="0" cy="0"/>
        </a:xfrm>
      </p:grpSpPr>
      <p:sp>
        <p:nvSpPr>
          <p:cNvPr id="261" name="Google Shape;261;p20"/>
          <p:cNvSpPr/>
          <p:nvPr/>
        </p:nvSpPr>
        <p:spPr>
          <a:xfrm rot="-5400000">
            <a:off x="5238" y="-525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rot="-5400000">
            <a:off x="563400" y="604400"/>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rot="-5400000">
            <a:off x="710600" y="604400"/>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rot="-5400000">
            <a:off x="563400" y="4604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rot="-5400000">
            <a:off x="710600" y="4604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rot="5400000">
            <a:off x="7686537" y="5364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1"/>
            </a:gs>
            <a:gs pos="36000">
              <a:schemeClr val="dk1"/>
            </a:gs>
            <a:gs pos="100000">
              <a:schemeClr val="dk2"/>
            </a:gs>
          </a:gsLst>
          <a:lin ang="13500032" scaled="0"/>
        </a:gradFill>
        <a:effectLst/>
      </p:bgPr>
    </p:bg>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715100" y="2087125"/>
            <a:ext cx="3347400" cy="1488300"/>
          </a:xfrm>
          <a:prstGeom prst="rect">
            <a:avLst/>
          </a:prstGeom>
        </p:spPr>
        <p:txBody>
          <a:bodyPr spcFirstLastPara="1" wrap="square" lIns="91425" tIns="91425" rIns="91425" bIns="91425" anchor="t" anchorCtr="0">
            <a:noAutofit/>
          </a:bodyPr>
          <a:lstStyle>
            <a:lvl1pPr lvl="0" algn="l">
              <a:spcBef>
                <a:spcPts val="0"/>
              </a:spcBef>
              <a:spcAft>
                <a:spcPts val="0"/>
              </a:spcAft>
              <a:buSzPts val="48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ubTitle" idx="1"/>
          </p:nvPr>
        </p:nvSpPr>
        <p:spPr>
          <a:xfrm>
            <a:off x="715100" y="3791800"/>
            <a:ext cx="3347400" cy="6687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latin typeface="Spartan Medium"/>
                <a:ea typeface="Spartan Medium"/>
                <a:cs typeface="Spartan Medium"/>
                <a:sym typeface="Spartan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a:spLocks noGrp="1"/>
          </p:cNvSpPr>
          <p:nvPr>
            <p:ph type="title" idx="2" hasCustomPrompt="1"/>
          </p:nvPr>
        </p:nvSpPr>
        <p:spPr>
          <a:xfrm>
            <a:off x="715100" y="535000"/>
            <a:ext cx="6576000" cy="1511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8000"/>
              <a:buNone/>
              <a:defRPr sz="8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6">
  <p:cSld name="CUSTOM_8">
    <p:spTree>
      <p:nvGrpSpPr>
        <p:cNvPr id="1" name="Shape 268"/>
        <p:cNvGrpSpPr/>
        <p:nvPr/>
      </p:nvGrpSpPr>
      <p:grpSpPr>
        <a:xfrm>
          <a:off x="0" y="0"/>
          <a:ext cx="0" cy="0"/>
          <a:chOff x="0" y="0"/>
          <a:chExt cx="0" cy="0"/>
        </a:xfrm>
      </p:grpSpPr>
      <p:sp>
        <p:nvSpPr>
          <p:cNvPr id="269" name="Google Shape;269;p21"/>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0" name="Google Shape;270;p21"/>
          <p:cNvGrpSpPr/>
          <p:nvPr/>
        </p:nvGrpSpPr>
        <p:grpSpPr>
          <a:xfrm>
            <a:off x="8424000" y="541161"/>
            <a:ext cx="2337900" cy="560387"/>
            <a:chOff x="6135125" y="2934550"/>
            <a:chExt cx="2337900" cy="701975"/>
          </a:xfrm>
        </p:grpSpPr>
        <p:sp>
          <p:nvSpPr>
            <p:cNvPr id="271" name="Google Shape;271;p21"/>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7">
  <p:cSld name="CUSTOM_9">
    <p:spTree>
      <p:nvGrpSpPr>
        <p:cNvPr id="1" name="Shape 277"/>
        <p:cNvGrpSpPr/>
        <p:nvPr/>
      </p:nvGrpSpPr>
      <p:grpSpPr>
        <a:xfrm>
          <a:off x="0" y="0"/>
          <a:ext cx="0" cy="0"/>
          <a:chOff x="0" y="0"/>
          <a:chExt cx="0" cy="0"/>
        </a:xfrm>
      </p:grpSpPr>
      <p:sp>
        <p:nvSpPr>
          <p:cNvPr id="278" name="Google Shape;278;p22"/>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9" name="Google Shape;279;p22"/>
          <p:cNvSpPr/>
          <p:nvPr/>
        </p:nvSpPr>
        <p:spPr>
          <a:xfrm rot="10800000">
            <a:off x="715088" y="37735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2"/>
          <p:cNvGrpSpPr/>
          <p:nvPr/>
        </p:nvGrpSpPr>
        <p:grpSpPr>
          <a:xfrm rot="10800000">
            <a:off x="715088" y="3512500"/>
            <a:ext cx="201100" cy="204325"/>
            <a:chOff x="3375338" y="419625"/>
            <a:chExt cx="201100" cy="204325"/>
          </a:xfrm>
        </p:grpSpPr>
        <p:sp>
          <p:nvSpPr>
            <p:cNvPr id="281" name="Google Shape;281;p22"/>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2"/>
          <p:cNvGrpSpPr/>
          <p:nvPr/>
        </p:nvGrpSpPr>
        <p:grpSpPr>
          <a:xfrm rot="10800000" flipH="1">
            <a:off x="7929988" y="792490"/>
            <a:ext cx="2337900" cy="560387"/>
            <a:chOff x="6135125" y="2934550"/>
            <a:chExt cx="2337900" cy="701975"/>
          </a:xfrm>
        </p:grpSpPr>
        <p:sp>
          <p:nvSpPr>
            <p:cNvPr id="286" name="Google Shape;286;p22"/>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22"/>
          <p:cNvSpPr/>
          <p:nvPr/>
        </p:nvSpPr>
        <p:spPr>
          <a:xfrm rot="10800000" flipH="1">
            <a:off x="715088" y="534988"/>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Diseño personalizado 1">
  <p:cSld name="CUSTOM_10">
    <p:spTree>
      <p:nvGrpSpPr>
        <p:cNvPr id="1" name="Shape 293"/>
        <p:cNvGrpSpPr/>
        <p:nvPr/>
      </p:nvGrpSpPr>
      <p:grpSpPr>
        <a:xfrm>
          <a:off x="0" y="0"/>
          <a:ext cx="0" cy="0"/>
          <a:chOff x="0" y="0"/>
          <a:chExt cx="0" cy="0"/>
        </a:xfrm>
      </p:grpSpPr>
      <p:sp>
        <p:nvSpPr>
          <p:cNvPr id="294" name="Google Shape;294;p23"/>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5" name="Google Shape;295;p23"/>
          <p:cNvSpPr/>
          <p:nvPr/>
        </p:nvSpPr>
        <p:spPr>
          <a:xfrm rot="10800000">
            <a:off x="0" y="-12"/>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3"/>
          <p:cNvGrpSpPr/>
          <p:nvPr/>
        </p:nvGrpSpPr>
        <p:grpSpPr>
          <a:xfrm rot="10800000">
            <a:off x="0" y="837363"/>
            <a:ext cx="844650" cy="838175"/>
            <a:chOff x="513200" y="2286375"/>
            <a:chExt cx="844650" cy="838175"/>
          </a:xfrm>
        </p:grpSpPr>
        <p:sp>
          <p:nvSpPr>
            <p:cNvPr id="297" name="Google Shape;297;p23"/>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23"/>
          <p:cNvGrpSpPr/>
          <p:nvPr/>
        </p:nvGrpSpPr>
        <p:grpSpPr>
          <a:xfrm rot="10800000" flipH="1">
            <a:off x="8428888" y="1675540"/>
            <a:ext cx="2337900" cy="560387"/>
            <a:chOff x="6135125" y="2934550"/>
            <a:chExt cx="2337900" cy="701975"/>
          </a:xfrm>
        </p:grpSpPr>
        <p:sp>
          <p:nvSpPr>
            <p:cNvPr id="306" name="Google Shape;306;p23"/>
            <p:cNvSpPr/>
            <p:nvPr/>
          </p:nvSpPr>
          <p:spPr>
            <a:xfrm>
              <a:off x="6135125" y="2934550"/>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6135125" y="3068825"/>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6135125" y="3203100"/>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6135125" y="3337375"/>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6135125" y="3471650"/>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6135125" y="3605925"/>
              <a:ext cx="23379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23"/>
          <p:cNvSpPr/>
          <p:nvPr/>
        </p:nvSpPr>
        <p:spPr>
          <a:xfrm rot="10800000" flipH="1">
            <a:off x="304888" y="419261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20000" y="1739150"/>
            <a:ext cx="3852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24"/>
          <p:cNvSpPr txBox="1">
            <a:spLocks noGrp="1"/>
          </p:cNvSpPr>
          <p:nvPr>
            <p:ph type="body" idx="1"/>
          </p:nvPr>
        </p:nvSpPr>
        <p:spPr>
          <a:xfrm>
            <a:off x="1163300" y="2311850"/>
            <a:ext cx="2909100" cy="1354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316" name="Google Shape;316;p24"/>
          <p:cNvSpPr/>
          <p:nvPr/>
        </p:nvSpPr>
        <p:spPr>
          <a:xfrm rot="5400000">
            <a:off x="362" y="4402509"/>
            <a:ext cx="740239"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5400000">
            <a:off x="477117" y="4562856"/>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5400000">
            <a:off x="133664" y="45628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rot="5400000">
            <a:off x="475692" y="4899230"/>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rot="5400000">
            <a:off x="132238" y="4899230"/>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rot="10800000">
            <a:off x="739583" y="4402549"/>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739520" y="440254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rot="-5400000">
            <a:off x="8302975" y="3938"/>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4"/>
          <p:cNvGrpSpPr/>
          <p:nvPr/>
        </p:nvGrpSpPr>
        <p:grpSpPr>
          <a:xfrm rot="-5400000">
            <a:off x="7465213" y="3550"/>
            <a:ext cx="844650" cy="838175"/>
            <a:chOff x="513200" y="2286375"/>
            <a:chExt cx="844650" cy="838175"/>
          </a:xfrm>
        </p:grpSpPr>
        <p:sp>
          <p:nvSpPr>
            <p:cNvPr id="325" name="Google Shape;325;p24"/>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24"/>
          <p:cNvSpPr/>
          <p:nvPr/>
        </p:nvSpPr>
        <p:spPr>
          <a:xfrm rot="-5400000">
            <a:off x="718207" y="537742"/>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4"/>
          <p:cNvGrpSpPr/>
          <p:nvPr/>
        </p:nvGrpSpPr>
        <p:grpSpPr>
          <a:xfrm rot="-5400000">
            <a:off x="478119" y="258229"/>
            <a:ext cx="201100" cy="204325"/>
            <a:chOff x="3375338" y="419625"/>
            <a:chExt cx="201100" cy="204325"/>
          </a:xfrm>
        </p:grpSpPr>
        <p:sp>
          <p:nvSpPr>
            <p:cNvPr id="335" name="Google Shape;335;p2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39"/>
        <p:cNvGrpSpPr/>
        <p:nvPr/>
      </p:nvGrpSpPr>
      <p:grpSpPr>
        <a:xfrm>
          <a:off x="0" y="0"/>
          <a:ext cx="0" cy="0"/>
          <a:chOff x="0" y="0"/>
          <a:chExt cx="0" cy="0"/>
        </a:xfrm>
      </p:grpSpPr>
      <p:sp>
        <p:nvSpPr>
          <p:cNvPr id="340" name="Google Shape;340;p25"/>
          <p:cNvSpPr txBox="1">
            <a:spLocks noGrp="1"/>
          </p:cNvSpPr>
          <p:nvPr>
            <p:ph type="subTitle" idx="1"/>
          </p:nvPr>
        </p:nvSpPr>
        <p:spPr>
          <a:xfrm>
            <a:off x="1290763" y="2488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ctr" rtl="0">
              <a:lnSpc>
                <a:spcPct val="100000"/>
              </a:lnSpc>
              <a:spcBef>
                <a:spcPts val="0"/>
              </a:spcBef>
              <a:spcAft>
                <a:spcPts val="0"/>
              </a:spcAft>
              <a:buSzPts val="2000"/>
              <a:buFont typeface="Righteous"/>
              <a:buNone/>
              <a:defRPr sz="2000">
                <a:latin typeface="Righteous"/>
                <a:ea typeface="Righteous"/>
                <a:cs typeface="Righteous"/>
                <a:sym typeface="Righteous"/>
              </a:defRPr>
            </a:lvl2pPr>
            <a:lvl3pPr lvl="2" algn="ctr" rtl="0">
              <a:lnSpc>
                <a:spcPct val="100000"/>
              </a:lnSpc>
              <a:spcBef>
                <a:spcPts val="0"/>
              </a:spcBef>
              <a:spcAft>
                <a:spcPts val="0"/>
              </a:spcAft>
              <a:buSzPts val="2000"/>
              <a:buFont typeface="Righteous"/>
              <a:buNone/>
              <a:defRPr sz="2000">
                <a:latin typeface="Righteous"/>
                <a:ea typeface="Righteous"/>
                <a:cs typeface="Righteous"/>
                <a:sym typeface="Righteous"/>
              </a:defRPr>
            </a:lvl3pPr>
            <a:lvl4pPr lvl="3" algn="ctr" rtl="0">
              <a:lnSpc>
                <a:spcPct val="100000"/>
              </a:lnSpc>
              <a:spcBef>
                <a:spcPts val="0"/>
              </a:spcBef>
              <a:spcAft>
                <a:spcPts val="0"/>
              </a:spcAft>
              <a:buSzPts val="2000"/>
              <a:buFont typeface="Righteous"/>
              <a:buNone/>
              <a:defRPr sz="2000">
                <a:latin typeface="Righteous"/>
                <a:ea typeface="Righteous"/>
                <a:cs typeface="Righteous"/>
                <a:sym typeface="Righteous"/>
              </a:defRPr>
            </a:lvl4pPr>
            <a:lvl5pPr lvl="4" algn="ctr" rtl="0">
              <a:lnSpc>
                <a:spcPct val="100000"/>
              </a:lnSpc>
              <a:spcBef>
                <a:spcPts val="0"/>
              </a:spcBef>
              <a:spcAft>
                <a:spcPts val="0"/>
              </a:spcAft>
              <a:buSzPts val="2000"/>
              <a:buFont typeface="Righteous"/>
              <a:buNone/>
              <a:defRPr sz="2000">
                <a:latin typeface="Righteous"/>
                <a:ea typeface="Righteous"/>
                <a:cs typeface="Righteous"/>
                <a:sym typeface="Righteous"/>
              </a:defRPr>
            </a:lvl5pPr>
            <a:lvl6pPr lvl="5" algn="ctr" rtl="0">
              <a:lnSpc>
                <a:spcPct val="100000"/>
              </a:lnSpc>
              <a:spcBef>
                <a:spcPts val="0"/>
              </a:spcBef>
              <a:spcAft>
                <a:spcPts val="0"/>
              </a:spcAft>
              <a:buSzPts val="2000"/>
              <a:buFont typeface="Righteous"/>
              <a:buNone/>
              <a:defRPr sz="2000">
                <a:latin typeface="Righteous"/>
                <a:ea typeface="Righteous"/>
                <a:cs typeface="Righteous"/>
                <a:sym typeface="Righteous"/>
              </a:defRPr>
            </a:lvl6pPr>
            <a:lvl7pPr lvl="6" algn="ctr" rtl="0">
              <a:lnSpc>
                <a:spcPct val="100000"/>
              </a:lnSpc>
              <a:spcBef>
                <a:spcPts val="0"/>
              </a:spcBef>
              <a:spcAft>
                <a:spcPts val="0"/>
              </a:spcAft>
              <a:buSzPts val="2000"/>
              <a:buFont typeface="Righteous"/>
              <a:buNone/>
              <a:defRPr sz="2000">
                <a:latin typeface="Righteous"/>
                <a:ea typeface="Righteous"/>
                <a:cs typeface="Righteous"/>
                <a:sym typeface="Righteous"/>
              </a:defRPr>
            </a:lvl7pPr>
            <a:lvl8pPr lvl="7" algn="ctr" rtl="0">
              <a:lnSpc>
                <a:spcPct val="100000"/>
              </a:lnSpc>
              <a:spcBef>
                <a:spcPts val="0"/>
              </a:spcBef>
              <a:spcAft>
                <a:spcPts val="0"/>
              </a:spcAft>
              <a:buSzPts val="2000"/>
              <a:buFont typeface="Righteous"/>
              <a:buNone/>
              <a:defRPr sz="2000">
                <a:latin typeface="Righteous"/>
                <a:ea typeface="Righteous"/>
                <a:cs typeface="Righteous"/>
                <a:sym typeface="Righteous"/>
              </a:defRPr>
            </a:lvl8pPr>
            <a:lvl9pPr lvl="8" algn="ctr" rtl="0">
              <a:lnSpc>
                <a:spcPct val="100000"/>
              </a:lnSpc>
              <a:spcBef>
                <a:spcPts val="0"/>
              </a:spcBef>
              <a:spcAft>
                <a:spcPts val="0"/>
              </a:spcAft>
              <a:buSzPts val="2000"/>
              <a:buFont typeface="Righteous"/>
              <a:buNone/>
              <a:defRPr sz="2000">
                <a:latin typeface="Righteous"/>
                <a:ea typeface="Righteous"/>
                <a:cs typeface="Righteous"/>
                <a:sym typeface="Righteous"/>
              </a:defRPr>
            </a:lvl9pPr>
          </a:lstStyle>
          <a:p>
            <a:endParaRPr/>
          </a:p>
        </p:txBody>
      </p:sp>
      <p:sp>
        <p:nvSpPr>
          <p:cNvPr id="341" name="Google Shape;341;p25"/>
          <p:cNvSpPr txBox="1">
            <a:spLocks noGrp="1"/>
          </p:cNvSpPr>
          <p:nvPr>
            <p:ph type="subTitle" idx="2"/>
          </p:nvPr>
        </p:nvSpPr>
        <p:spPr>
          <a:xfrm>
            <a:off x="4945638" y="2488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ctr" rtl="0">
              <a:lnSpc>
                <a:spcPct val="100000"/>
              </a:lnSpc>
              <a:spcBef>
                <a:spcPts val="0"/>
              </a:spcBef>
              <a:spcAft>
                <a:spcPts val="0"/>
              </a:spcAft>
              <a:buSzPts val="2000"/>
              <a:buFont typeface="Righteous"/>
              <a:buNone/>
              <a:defRPr sz="2000">
                <a:latin typeface="Righteous"/>
                <a:ea typeface="Righteous"/>
                <a:cs typeface="Righteous"/>
                <a:sym typeface="Righteous"/>
              </a:defRPr>
            </a:lvl2pPr>
            <a:lvl3pPr lvl="2" algn="ctr" rtl="0">
              <a:lnSpc>
                <a:spcPct val="100000"/>
              </a:lnSpc>
              <a:spcBef>
                <a:spcPts val="0"/>
              </a:spcBef>
              <a:spcAft>
                <a:spcPts val="0"/>
              </a:spcAft>
              <a:buSzPts val="2000"/>
              <a:buFont typeface="Righteous"/>
              <a:buNone/>
              <a:defRPr sz="2000">
                <a:latin typeface="Righteous"/>
                <a:ea typeface="Righteous"/>
                <a:cs typeface="Righteous"/>
                <a:sym typeface="Righteous"/>
              </a:defRPr>
            </a:lvl3pPr>
            <a:lvl4pPr lvl="3" algn="ctr" rtl="0">
              <a:lnSpc>
                <a:spcPct val="100000"/>
              </a:lnSpc>
              <a:spcBef>
                <a:spcPts val="0"/>
              </a:spcBef>
              <a:spcAft>
                <a:spcPts val="0"/>
              </a:spcAft>
              <a:buSzPts val="2000"/>
              <a:buFont typeface="Righteous"/>
              <a:buNone/>
              <a:defRPr sz="2000">
                <a:latin typeface="Righteous"/>
                <a:ea typeface="Righteous"/>
                <a:cs typeface="Righteous"/>
                <a:sym typeface="Righteous"/>
              </a:defRPr>
            </a:lvl4pPr>
            <a:lvl5pPr lvl="4" algn="ctr" rtl="0">
              <a:lnSpc>
                <a:spcPct val="100000"/>
              </a:lnSpc>
              <a:spcBef>
                <a:spcPts val="0"/>
              </a:spcBef>
              <a:spcAft>
                <a:spcPts val="0"/>
              </a:spcAft>
              <a:buSzPts val="2000"/>
              <a:buFont typeface="Righteous"/>
              <a:buNone/>
              <a:defRPr sz="2000">
                <a:latin typeface="Righteous"/>
                <a:ea typeface="Righteous"/>
                <a:cs typeface="Righteous"/>
                <a:sym typeface="Righteous"/>
              </a:defRPr>
            </a:lvl5pPr>
            <a:lvl6pPr lvl="5" algn="ctr" rtl="0">
              <a:lnSpc>
                <a:spcPct val="100000"/>
              </a:lnSpc>
              <a:spcBef>
                <a:spcPts val="0"/>
              </a:spcBef>
              <a:spcAft>
                <a:spcPts val="0"/>
              </a:spcAft>
              <a:buSzPts val="2000"/>
              <a:buFont typeface="Righteous"/>
              <a:buNone/>
              <a:defRPr sz="2000">
                <a:latin typeface="Righteous"/>
                <a:ea typeface="Righteous"/>
                <a:cs typeface="Righteous"/>
                <a:sym typeface="Righteous"/>
              </a:defRPr>
            </a:lvl6pPr>
            <a:lvl7pPr lvl="6" algn="ctr" rtl="0">
              <a:lnSpc>
                <a:spcPct val="100000"/>
              </a:lnSpc>
              <a:spcBef>
                <a:spcPts val="0"/>
              </a:spcBef>
              <a:spcAft>
                <a:spcPts val="0"/>
              </a:spcAft>
              <a:buSzPts val="2000"/>
              <a:buFont typeface="Righteous"/>
              <a:buNone/>
              <a:defRPr sz="2000">
                <a:latin typeface="Righteous"/>
                <a:ea typeface="Righteous"/>
                <a:cs typeface="Righteous"/>
                <a:sym typeface="Righteous"/>
              </a:defRPr>
            </a:lvl7pPr>
            <a:lvl8pPr lvl="7" algn="ctr" rtl="0">
              <a:lnSpc>
                <a:spcPct val="100000"/>
              </a:lnSpc>
              <a:spcBef>
                <a:spcPts val="0"/>
              </a:spcBef>
              <a:spcAft>
                <a:spcPts val="0"/>
              </a:spcAft>
              <a:buSzPts val="2000"/>
              <a:buFont typeface="Righteous"/>
              <a:buNone/>
              <a:defRPr sz="2000">
                <a:latin typeface="Righteous"/>
                <a:ea typeface="Righteous"/>
                <a:cs typeface="Righteous"/>
                <a:sym typeface="Righteous"/>
              </a:defRPr>
            </a:lvl8pPr>
            <a:lvl9pPr lvl="8" algn="ctr" rtl="0">
              <a:lnSpc>
                <a:spcPct val="100000"/>
              </a:lnSpc>
              <a:spcBef>
                <a:spcPts val="0"/>
              </a:spcBef>
              <a:spcAft>
                <a:spcPts val="0"/>
              </a:spcAft>
              <a:buSzPts val="2000"/>
              <a:buFont typeface="Righteous"/>
              <a:buNone/>
              <a:defRPr sz="2000">
                <a:latin typeface="Righteous"/>
                <a:ea typeface="Righteous"/>
                <a:cs typeface="Righteous"/>
                <a:sym typeface="Righteous"/>
              </a:defRPr>
            </a:lvl9pPr>
          </a:lstStyle>
          <a:p>
            <a:endParaRPr/>
          </a:p>
        </p:txBody>
      </p:sp>
      <p:sp>
        <p:nvSpPr>
          <p:cNvPr id="342" name="Google Shape;342;p25"/>
          <p:cNvSpPr txBox="1">
            <a:spLocks noGrp="1"/>
          </p:cNvSpPr>
          <p:nvPr>
            <p:ph type="subTitle" idx="3"/>
          </p:nvPr>
        </p:nvSpPr>
        <p:spPr>
          <a:xfrm>
            <a:off x="1290763" y="3102175"/>
            <a:ext cx="2907600" cy="113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3" name="Google Shape;343;p25"/>
          <p:cNvSpPr txBox="1">
            <a:spLocks noGrp="1"/>
          </p:cNvSpPr>
          <p:nvPr>
            <p:ph type="subTitle" idx="4"/>
          </p:nvPr>
        </p:nvSpPr>
        <p:spPr>
          <a:xfrm>
            <a:off x="4945638" y="3102175"/>
            <a:ext cx="2907600" cy="113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25"/>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45" name="Google Shape;345;p25"/>
          <p:cNvGrpSpPr/>
          <p:nvPr/>
        </p:nvGrpSpPr>
        <p:grpSpPr>
          <a:xfrm rot="10800000" flipH="1">
            <a:off x="8428888" y="4048115"/>
            <a:ext cx="2337900" cy="560387"/>
            <a:chOff x="6135125" y="2934550"/>
            <a:chExt cx="2337900" cy="701975"/>
          </a:xfrm>
        </p:grpSpPr>
        <p:sp>
          <p:nvSpPr>
            <p:cNvPr id="346" name="Google Shape;346;p2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25"/>
          <p:cNvSpPr/>
          <p:nvPr/>
        </p:nvSpPr>
        <p:spPr>
          <a:xfrm rot="10800000" flipH="1">
            <a:off x="304888" y="419261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7928250"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7924250"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55"/>
        <p:cNvGrpSpPr/>
        <p:nvPr/>
      </p:nvGrpSpPr>
      <p:grpSpPr>
        <a:xfrm>
          <a:off x="0" y="0"/>
          <a:ext cx="0" cy="0"/>
          <a:chOff x="0" y="0"/>
          <a:chExt cx="0" cy="0"/>
        </a:xfrm>
      </p:grpSpPr>
      <p:sp>
        <p:nvSpPr>
          <p:cNvPr id="356" name="Google Shape;356;p26"/>
          <p:cNvSpPr txBox="1">
            <a:spLocks noGrp="1"/>
          </p:cNvSpPr>
          <p:nvPr>
            <p:ph type="title"/>
          </p:nvPr>
        </p:nvSpPr>
        <p:spPr>
          <a:xfrm>
            <a:off x="720000" y="2867163"/>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b="0">
                <a:solidFill>
                  <a:srgbClr val="FFFEFC"/>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7" name="Google Shape;357;p26"/>
          <p:cNvSpPr txBox="1">
            <a:spLocks noGrp="1"/>
          </p:cNvSpPr>
          <p:nvPr>
            <p:ph type="subTitle" idx="1"/>
          </p:nvPr>
        </p:nvSpPr>
        <p:spPr>
          <a:xfrm>
            <a:off x="720000" y="3301325"/>
            <a:ext cx="2336400" cy="71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8" name="Google Shape;358;p26"/>
          <p:cNvSpPr txBox="1">
            <a:spLocks noGrp="1"/>
          </p:cNvSpPr>
          <p:nvPr>
            <p:ph type="title" idx="2"/>
          </p:nvPr>
        </p:nvSpPr>
        <p:spPr>
          <a:xfrm>
            <a:off x="3403800" y="2867200"/>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9" name="Google Shape;359;p26"/>
          <p:cNvSpPr txBox="1">
            <a:spLocks noGrp="1"/>
          </p:cNvSpPr>
          <p:nvPr>
            <p:ph type="subTitle" idx="3"/>
          </p:nvPr>
        </p:nvSpPr>
        <p:spPr>
          <a:xfrm>
            <a:off x="3403800" y="3301362"/>
            <a:ext cx="2336400" cy="71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0" name="Google Shape;360;p26"/>
          <p:cNvSpPr txBox="1">
            <a:spLocks noGrp="1"/>
          </p:cNvSpPr>
          <p:nvPr>
            <p:ph type="title" idx="4"/>
          </p:nvPr>
        </p:nvSpPr>
        <p:spPr>
          <a:xfrm>
            <a:off x="6087600" y="2867188"/>
            <a:ext cx="23364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1" name="Google Shape;361;p26"/>
          <p:cNvSpPr txBox="1">
            <a:spLocks noGrp="1"/>
          </p:cNvSpPr>
          <p:nvPr>
            <p:ph type="subTitle" idx="5"/>
          </p:nvPr>
        </p:nvSpPr>
        <p:spPr>
          <a:xfrm>
            <a:off x="6087600" y="3301350"/>
            <a:ext cx="2336400" cy="71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2" name="Google Shape;362;p26"/>
          <p:cNvSpPr txBox="1">
            <a:spLocks noGrp="1"/>
          </p:cNvSpPr>
          <p:nvPr>
            <p:ph type="title" idx="6"/>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3" name="Google Shape;363;p26"/>
          <p:cNvSpPr/>
          <p:nvPr/>
        </p:nvSpPr>
        <p:spPr>
          <a:xfrm>
            <a:off x="8424000" y="4457138"/>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rot="10800000">
            <a:off x="346388" y="43215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26"/>
          <p:cNvGrpSpPr/>
          <p:nvPr/>
        </p:nvGrpSpPr>
        <p:grpSpPr>
          <a:xfrm rot="10800000">
            <a:off x="346388" y="4060500"/>
            <a:ext cx="201100" cy="204325"/>
            <a:chOff x="3375338" y="419625"/>
            <a:chExt cx="201100" cy="204325"/>
          </a:xfrm>
        </p:grpSpPr>
        <p:sp>
          <p:nvSpPr>
            <p:cNvPr id="366" name="Google Shape;366;p26"/>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26"/>
          <p:cNvGrpSpPr/>
          <p:nvPr/>
        </p:nvGrpSpPr>
        <p:grpSpPr>
          <a:xfrm>
            <a:off x="-1617900" y="541161"/>
            <a:ext cx="2337900" cy="560387"/>
            <a:chOff x="6135125" y="2934550"/>
            <a:chExt cx="2337900" cy="701975"/>
          </a:xfrm>
        </p:grpSpPr>
        <p:sp>
          <p:nvSpPr>
            <p:cNvPr id="371" name="Google Shape;371;p26"/>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77"/>
        <p:cNvGrpSpPr/>
        <p:nvPr/>
      </p:nvGrpSpPr>
      <p:grpSpPr>
        <a:xfrm>
          <a:off x="0" y="0"/>
          <a:ext cx="0" cy="0"/>
          <a:chOff x="0" y="0"/>
          <a:chExt cx="0" cy="0"/>
        </a:xfrm>
      </p:grpSpPr>
      <p:sp>
        <p:nvSpPr>
          <p:cNvPr id="378" name="Google Shape;378;p27"/>
          <p:cNvSpPr txBox="1">
            <a:spLocks noGrp="1"/>
          </p:cNvSpPr>
          <p:nvPr>
            <p:ph type="title"/>
          </p:nvPr>
        </p:nvSpPr>
        <p:spPr>
          <a:xfrm>
            <a:off x="824924" y="3079804"/>
            <a:ext cx="219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9" name="Google Shape;379;p27"/>
          <p:cNvSpPr txBox="1">
            <a:spLocks noGrp="1"/>
          </p:cNvSpPr>
          <p:nvPr>
            <p:ph type="subTitle" idx="1"/>
          </p:nvPr>
        </p:nvSpPr>
        <p:spPr>
          <a:xfrm>
            <a:off x="3472051" y="2781274"/>
            <a:ext cx="2199900" cy="8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7"/>
          <p:cNvSpPr txBox="1">
            <a:spLocks noGrp="1"/>
          </p:cNvSpPr>
          <p:nvPr>
            <p:ph type="title" idx="2"/>
          </p:nvPr>
        </p:nvSpPr>
        <p:spPr>
          <a:xfrm>
            <a:off x="3471900" y="2423324"/>
            <a:ext cx="2199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1" name="Google Shape;381;p27"/>
          <p:cNvSpPr txBox="1">
            <a:spLocks noGrp="1"/>
          </p:cNvSpPr>
          <p:nvPr>
            <p:ph type="subTitle" idx="3"/>
          </p:nvPr>
        </p:nvSpPr>
        <p:spPr>
          <a:xfrm>
            <a:off x="824925" y="3437754"/>
            <a:ext cx="2199900" cy="8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2" name="Google Shape;382;p27"/>
          <p:cNvSpPr txBox="1">
            <a:spLocks noGrp="1"/>
          </p:cNvSpPr>
          <p:nvPr>
            <p:ph type="title" idx="4"/>
          </p:nvPr>
        </p:nvSpPr>
        <p:spPr>
          <a:xfrm>
            <a:off x="6212100" y="3079804"/>
            <a:ext cx="2087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3" name="Google Shape;383;p27"/>
          <p:cNvSpPr txBox="1">
            <a:spLocks noGrp="1"/>
          </p:cNvSpPr>
          <p:nvPr>
            <p:ph type="subTitle" idx="5"/>
          </p:nvPr>
        </p:nvSpPr>
        <p:spPr>
          <a:xfrm>
            <a:off x="6119175" y="3437754"/>
            <a:ext cx="2199900" cy="8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4" name="Google Shape;384;p27"/>
          <p:cNvSpPr/>
          <p:nvPr/>
        </p:nvSpPr>
        <p:spPr>
          <a:xfrm rot="5400000">
            <a:off x="7660987" y="-41"/>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rot="5400000">
            <a:off x="8137742" y="160306"/>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rot="5400000">
            <a:off x="7794289" y="16030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rot="5400000">
            <a:off x="8136317" y="496680"/>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rot="5400000">
            <a:off x="7792863" y="496680"/>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rot="10800000">
            <a:off x="8400208" y="-1"/>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8400145" y="-1"/>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7303125" y="1122838"/>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392;p27"/>
          <p:cNvGrpSpPr/>
          <p:nvPr/>
        </p:nvGrpSpPr>
        <p:grpSpPr>
          <a:xfrm>
            <a:off x="8214500" y="881538"/>
            <a:ext cx="201100" cy="204325"/>
            <a:chOff x="3375338" y="419625"/>
            <a:chExt cx="201100" cy="204325"/>
          </a:xfrm>
        </p:grpSpPr>
        <p:sp>
          <p:nvSpPr>
            <p:cNvPr id="393" name="Google Shape;393;p27"/>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27"/>
          <p:cNvGrpSpPr/>
          <p:nvPr/>
        </p:nvGrpSpPr>
        <p:grpSpPr>
          <a:xfrm rot="10800000" flipH="1">
            <a:off x="-1617912" y="963002"/>
            <a:ext cx="2337900" cy="560387"/>
            <a:chOff x="6135125" y="2934550"/>
            <a:chExt cx="2337900" cy="701975"/>
          </a:xfrm>
        </p:grpSpPr>
        <p:sp>
          <p:nvSpPr>
            <p:cNvPr id="398" name="Google Shape;398;p27"/>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27"/>
          <p:cNvSpPr txBox="1">
            <a:spLocks noGrp="1"/>
          </p:cNvSpPr>
          <p:nvPr>
            <p:ph type="title" idx="6"/>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05"/>
        <p:cNvGrpSpPr/>
        <p:nvPr/>
      </p:nvGrpSpPr>
      <p:grpSpPr>
        <a:xfrm>
          <a:off x="0" y="0"/>
          <a:ext cx="0" cy="0"/>
          <a:chOff x="0" y="0"/>
          <a:chExt cx="0" cy="0"/>
        </a:xfrm>
      </p:grpSpPr>
      <p:sp>
        <p:nvSpPr>
          <p:cNvPr id="406" name="Google Shape;406;p28"/>
          <p:cNvSpPr/>
          <p:nvPr/>
        </p:nvSpPr>
        <p:spPr>
          <a:xfrm>
            <a:off x="8403360" y="535012"/>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7662362" y="535012"/>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8563353" y="668703"/>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8563353" y="10121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8898301" y="668703"/>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8898301" y="1012156"/>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flipH="1">
            <a:off x="723471" y="542834"/>
            <a:ext cx="834175" cy="834975"/>
          </a:xfrm>
          <a:custGeom>
            <a:avLst/>
            <a:gdLst/>
            <a:ahLst/>
            <a:cxnLst/>
            <a:rect l="l" t="t" r="r" b="b"/>
            <a:pathLst>
              <a:path w="33367" h="33399" extrusionOk="0">
                <a:moveTo>
                  <a:pt x="0" y="1"/>
                </a:moveTo>
                <a:lnTo>
                  <a:pt x="33366" y="33399"/>
                </a:lnTo>
                <a:lnTo>
                  <a:pt x="333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28"/>
          <p:cNvGrpSpPr/>
          <p:nvPr/>
        </p:nvGrpSpPr>
        <p:grpSpPr>
          <a:xfrm flipH="1">
            <a:off x="445171" y="301534"/>
            <a:ext cx="201100" cy="204325"/>
            <a:chOff x="3375338" y="419625"/>
            <a:chExt cx="201100" cy="204325"/>
          </a:xfrm>
        </p:grpSpPr>
        <p:sp>
          <p:nvSpPr>
            <p:cNvPr id="414" name="Google Shape;414;p28"/>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28"/>
          <p:cNvSpPr txBox="1">
            <a:spLocks noGrp="1"/>
          </p:cNvSpPr>
          <p:nvPr>
            <p:ph type="title"/>
          </p:nvPr>
        </p:nvSpPr>
        <p:spPr>
          <a:xfrm>
            <a:off x="1853925" y="1682850"/>
            <a:ext cx="2791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 name="Google Shape;419;p28"/>
          <p:cNvSpPr txBox="1">
            <a:spLocks noGrp="1"/>
          </p:cNvSpPr>
          <p:nvPr>
            <p:ph type="subTitle" idx="1"/>
          </p:nvPr>
        </p:nvSpPr>
        <p:spPr>
          <a:xfrm>
            <a:off x="1853925" y="2116975"/>
            <a:ext cx="2689800" cy="77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0" name="Google Shape;420;p28"/>
          <p:cNvSpPr txBox="1">
            <a:spLocks noGrp="1"/>
          </p:cNvSpPr>
          <p:nvPr>
            <p:ph type="title" idx="2"/>
          </p:nvPr>
        </p:nvSpPr>
        <p:spPr>
          <a:xfrm>
            <a:off x="5739075" y="1682850"/>
            <a:ext cx="2689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1" name="Google Shape;421;p28"/>
          <p:cNvSpPr txBox="1">
            <a:spLocks noGrp="1"/>
          </p:cNvSpPr>
          <p:nvPr>
            <p:ph type="subTitle" idx="3"/>
          </p:nvPr>
        </p:nvSpPr>
        <p:spPr>
          <a:xfrm>
            <a:off x="5739100" y="2116975"/>
            <a:ext cx="2689800" cy="77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2" name="Google Shape;422;p28"/>
          <p:cNvSpPr txBox="1">
            <a:spLocks noGrp="1"/>
          </p:cNvSpPr>
          <p:nvPr>
            <p:ph type="title" idx="4"/>
          </p:nvPr>
        </p:nvSpPr>
        <p:spPr>
          <a:xfrm>
            <a:off x="1853925" y="3057303"/>
            <a:ext cx="2791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 name="Google Shape;423;p28"/>
          <p:cNvSpPr txBox="1">
            <a:spLocks noGrp="1"/>
          </p:cNvSpPr>
          <p:nvPr>
            <p:ph type="subTitle" idx="5"/>
          </p:nvPr>
        </p:nvSpPr>
        <p:spPr>
          <a:xfrm>
            <a:off x="1853925" y="3491428"/>
            <a:ext cx="2689800" cy="77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4" name="Google Shape;424;p28"/>
          <p:cNvSpPr txBox="1">
            <a:spLocks noGrp="1"/>
          </p:cNvSpPr>
          <p:nvPr>
            <p:ph type="title" idx="6"/>
          </p:nvPr>
        </p:nvSpPr>
        <p:spPr>
          <a:xfrm>
            <a:off x="5739075" y="3057303"/>
            <a:ext cx="2689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5" name="Google Shape;425;p28"/>
          <p:cNvSpPr txBox="1">
            <a:spLocks noGrp="1"/>
          </p:cNvSpPr>
          <p:nvPr>
            <p:ph type="subTitle" idx="7"/>
          </p:nvPr>
        </p:nvSpPr>
        <p:spPr>
          <a:xfrm>
            <a:off x="5739100" y="3491428"/>
            <a:ext cx="2689800" cy="77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 name="Google Shape;426;p28"/>
          <p:cNvSpPr txBox="1">
            <a:spLocks noGrp="1"/>
          </p:cNvSpPr>
          <p:nvPr>
            <p:ph type="title" idx="8"/>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gradFill>
          <a:gsLst>
            <a:gs pos="0">
              <a:schemeClr val="dk1"/>
            </a:gs>
            <a:gs pos="36000">
              <a:schemeClr val="dk1"/>
            </a:gs>
            <a:gs pos="100000">
              <a:schemeClr val="dk2"/>
            </a:gs>
          </a:gsLst>
          <a:lin ang="13500032" scaled="0"/>
        </a:gradFill>
        <a:effectLst/>
      </p:bgPr>
    </p:bg>
    <p:spTree>
      <p:nvGrpSpPr>
        <p:cNvPr id="1" name="Shape 427"/>
        <p:cNvGrpSpPr/>
        <p:nvPr/>
      </p:nvGrpSpPr>
      <p:grpSpPr>
        <a:xfrm>
          <a:off x="0" y="0"/>
          <a:ext cx="0" cy="0"/>
          <a:chOff x="0" y="0"/>
          <a:chExt cx="0" cy="0"/>
        </a:xfrm>
      </p:grpSpPr>
      <p:sp>
        <p:nvSpPr>
          <p:cNvPr id="428" name="Google Shape;428;p29"/>
          <p:cNvSpPr txBox="1">
            <a:spLocks noGrp="1"/>
          </p:cNvSpPr>
          <p:nvPr>
            <p:ph type="title"/>
          </p:nvPr>
        </p:nvSpPr>
        <p:spPr>
          <a:xfrm>
            <a:off x="720000" y="1996625"/>
            <a:ext cx="25614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9" name="Google Shape;429;p29"/>
          <p:cNvSpPr txBox="1">
            <a:spLocks noGrp="1"/>
          </p:cNvSpPr>
          <p:nvPr>
            <p:ph type="subTitle" idx="1"/>
          </p:nvPr>
        </p:nvSpPr>
        <p:spPr>
          <a:xfrm>
            <a:off x="719800" y="2293500"/>
            <a:ext cx="2581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0" name="Google Shape;430;p29"/>
          <p:cNvSpPr txBox="1">
            <a:spLocks noGrp="1"/>
          </p:cNvSpPr>
          <p:nvPr>
            <p:ph type="title" idx="2"/>
          </p:nvPr>
        </p:nvSpPr>
        <p:spPr>
          <a:xfrm>
            <a:off x="3281400" y="1996625"/>
            <a:ext cx="25815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1" name="Google Shape;431;p29"/>
          <p:cNvSpPr txBox="1">
            <a:spLocks noGrp="1"/>
          </p:cNvSpPr>
          <p:nvPr>
            <p:ph type="subTitle" idx="3"/>
          </p:nvPr>
        </p:nvSpPr>
        <p:spPr>
          <a:xfrm>
            <a:off x="5842500" y="2293500"/>
            <a:ext cx="2581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2" name="Google Shape;432;p29"/>
          <p:cNvSpPr txBox="1">
            <a:spLocks noGrp="1"/>
          </p:cNvSpPr>
          <p:nvPr>
            <p:ph type="title" idx="4"/>
          </p:nvPr>
        </p:nvSpPr>
        <p:spPr>
          <a:xfrm>
            <a:off x="720000" y="3826750"/>
            <a:ext cx="25614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3" name="Google Shape;433;p29"/>
          <p:cNvSpPr txBox="1">
            <a:spLocks noGrp="1"/>
          </p:cNvSpPr>
          <p:nvPr>
            <p:ph type="subTitle" idx="5"/>
          </p:nvPr>
        </p:nvSpPr>
        <p:spPr>
          <a:xfrm>
            <a:off x="720000" y="4123775"/>
            <a:ext cx="2561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4" name="Google Shape;434;p29"/>
          <p:cNvSpPr txBox="1">
            <a:spLocks noGrp="1"/>
          </p:cNvSpPr>
          <p:nvPr>
            <p:ph type="title" idx="6"/>
          </p:nvPr>
        </p:nvSpPr>
        <p:spPr>
          <a:xfrm>
            <a:off x="3281621" y="3826750"/>
            <a:ext cx="25812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 name="Google Shape;435;p29"/>
          <p:cNvSpPr txBox="1">
            <a:spLocks noGrp="1"/>
          </p:cNvSpPr>
          <p:nvPr>
            <p:ph type="subTitle" idx="7"/>
          </p:nvPr>
        </p:nvSpPr>
        <p:spPr>
          <a:xfrm>
            <a:off x="3281450" y="4123775"/>
            <a:ext cx="2581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6" name="Google Shape;436;p29"/>
          <p:cNvSpPr txBox="1">
            <a:spLocks noGrp="1"/>
          </p:cNvSpPr>
          <p:nvPr>
            <p:ph type="title" idx="8"/>
          </p:nvPr>
        </p:nvSpPr>
        <p:spPr>
          <a:xfrm>
            <a:off x="5847400" y="1996625"/>
            <a:ext cx="25815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7" name="Google Shape;437;p29"/>
          <p:cNvSpPr txBox="1">
            <a:spLocks noGrp="1"/>
          </p:cNvSpPr>
          <p:nvPr>
            <p:ph type="subTitle" idx="9"/>
          </p:nvPr>
        </p:nvSpPr>
        <p:spPr>
          <a:xfrm>
            <a:off x="3281438" y="2293500"/>
            <a:ext cx="2581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8" name="Google Shape;438;p29"/>
          <p:cNvSpPr txBox="1">
            <a:spLocks noGrp="1"/>
          </p:cNvSpPr>
          <p:nvPr>
            <p:ph type="title" idx="13"/>
          </p:nvPr>
        </p:nvSpPr>
        <p:spPr>
          <a:xfrm>
            <a:off x="5867670" y="3826750"/>
            <a:ext cx="2561100" cy="22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9" name="Google Shape;439;p29"/>
          <p:cNvSpPr txBox="1">
            <a:spLocks noGrp="1"/>
          </p:cNvSpPr>
          <p:nvPr>
            <p:ph type="subTitle" idx="14"/>
          </p:nvPr>
        </p:nvSpPr>
        <p:spPr>
          <a:xfrm>
            <a:off x="5867500" y="4123775"/>
            <a:ext cx="256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0" name="Google Shape;440;p29"/>
          <p:cNvSpPr txBox="1">
            <a:spLocks noGrp="1"/>
          </p:cNvSpPr>
          <p:nvPr>
            <p:ph type="title" idx="15"/>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1" name="Google Shape;441;p29"/>
          <p:cNvSpPr/>
          <p:nvPr/>
        </p:nvSpPr>
        <p:spPr>
          <a:xfrm rot="10800000" flipH="1">
            <a:off x="8299344" y="0"/>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9"/>
          <p:cNvGrpSpPr/>
          <p:nvPr/>
        </p:nvGrpSpPr>
        <p:grpSpPr>
          <a:xfrm rot="10800000" flipH="1">
            <a:off x="8299344" y="837375"/>
            <a:ext cx="844650" cy="838175"/>
            <a:chOff x="513200" y="2286375"/>
            <a:chExt cx="844650" cy="838175"/>
          </a:xfrm>
        </p:grpSpPr>
        <p:sp>
          <p:nvSpPr>
            <p:cNvPr id="443" name="Google Shape;443;p29"/>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9"/>
          <p:cNvGrpSpPr/>
          <p:nvPr/>
        </p:nvGrpSpPr>
        <p:grpSpPr>
          <a:xfrm>
            <a:off x="-1617900" y="541161"/>
            <a:ext cx="2337900" cy="560387"/>
            <a:chOff x="6135125" y="2934550"/>
            <a:chExt cx="2337900" cy="701975"/>
          </a:xfrm>
        </p:grpSpPr>
        <p:sp>
          <p:nvSpPr>
            <p:cNvPr id="452" name="Google Shape;452;p29"/>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gradFill>
          <a:gsLst>
            <a:gs pos="0">
              <a:schemeClr val="dk1"/>
            </a:gs>
            <a:gs pos="36000">
              <a:schemeClr val="dk1"/>
            </a:gs>
            <a:gs pos="100000">
              <a:schemeClr val="dk2"/>
            </a:gs>
          </a:gsLst>
          <a:lin ang="8099331" scaled="0"/>
        </a:gradFill>
        <a:effectLst/>
      </p:bgPr>
    </p:bg>
    <p:spTree>
      <p:nvGrpSpPr>
        <p:cNvPr id="1" name="Shape 458"/>
        <p:cNvGrpSpPr/>
        <p:nvPr/>
      </p:nvGrpSpPr>
      <p:grpSpPr>
        <a:xfrm>
          <a:off x="0" y="0"/>
          <a:ext cx="0" cy="0"/>
          <a:chOff x="0" y="0"/>
          <a:chExt cx="0" cy="0"/>
        </a:xfrm>
      </p:grpSpPr>
      <p:sp>
        <p:nvSpPr>
          <p:cNvPr id="459" name="Google Shape;459;p30"/>
          <p:cNvSpPr txBox="1">
            <a:spLocks noGrp="1"/>
          </p:cNvSpPr>
          <p:nvPr>
            <p:ph type="title" hasCustomPrompt="1"/>
          </p:nvPr>
        </p:nvSpPr>
        <p:spPr>
          <a:xfrm>
            <a:off x="2015100" y="1157025"/>
            <a:ext cx="5113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0" name="Google Shape;460;p30"/>
          <p:cNvSpPr txBox="1">
            <a:spLocks noGrp="1"/>
          </p:cNvSpPr>
          <p:nvPr>
            <p:ph type="subTitle" idx="1"/>
          </p:nvPr>
        </p:nvSpPr>
        <p:spPr>
          <a:xfrm>
            <a:off x="2015100" y="2047250"/>
            <a:ext cx="5113800" cy="4452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30"/>
          <p:cNvSpPr txBox="1">
            <a:spLocks noGrp="1"/>
          </p:cNvSpPr>
          <p:nvPr>
            <p:ph type="title" idx="2" hasCustomPrompt="1"/>
          </p:nvPr>
        </p:nvSpPr>
        <p:spPr>
          <a:xfrm>
            <a:off x="2015100" y="2913600"/>
            <a:ext cx="5113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2" name="Google Shape;462;p30"/>
          <p:cNvSpPr txBox="1">
            <a:spLocks noGrp="1"/>
          </p:cNvSpPr>
          <p:nvPr>
            <p:ph type="subTitle" idx="3"/>
          </p:nvPr>
        </p:nvSpPr>
        <p:spPr>
          <a:xfrm>
            <a:off x="2015100" y="3801123"/>
            <a:ext cx="5113800" cy="4452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3" name="Google Shape;463;p30"/>
          <p:cNvSpPr/>
          <p:nvPr/>
        </p:nvSpPr>
        <p:spPr>
          <a:xfrm>
            <a:off x="7316425" y="776288"/>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30"/>
          <p:cNvGrpSpPr/>
          <p:nvPr/>
        </p:nvGrpSpPr>
        <p:grpSpPr>
          <a:xfrm>
            <a:off x="8227800" y="534988"/>
            <a:ext cx="201100" cy="204325"/>
            <a:chOff x="3375338" y="419625"/>
            <a:chExt cx="201100" cy="204325"/>
          </a:xfrm>
        </p:grpSpPr>
        <p:sp>
          <p:nvSpPr>
            <p:cNvPr id="465" name="Google Shape;465;p30"/>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30"/>
          <p:cNvSpPr/>
          <p:nvPr/>
        </p:nvSpPr>
        <p:spPr>
          <a:xfrm>
            <a:off x="344935" y="3867562"/>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504928" y="4001253"/>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504928" y="434470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839876" y="4001253"/>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839876" y="4344706"/>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rot="5400000">
            <a:off x="343195" y="3126562"/>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rot="-5400000">
            <a:off x="343195" y="3126624"/>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1"/>
            </a:gs>
            <a:gs pos="36000">
              <a:schemeClr val="dk1"/>
            </a:gs>
            <a:gs pos="100000">
              <a:schemeClr val="dk2"/>
            </a:gs>
          </a:gsLst>
          <a:lin ang="8100019" scaled="0"/>
        </a:gra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body" idx="1"/>
          </p:nvPr>
        </p:nvSpPr>
        <p:spPr>
          <a:xfrm>
            <a:off x="1172150" y="1023300"/>
            <a:ext cx="78285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24" name="Google Shape;24;p4"/>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 name="Google Shape;25;p4"/>
          <p:cNvGrpSpPr/>
          <p:nvPr/>
        </p:nvGrpSpPr>
        <p:grpSpPr>
          <a:xfrm>
            <a:off x="8428875" y="4375124"/>
            <a:ext cx="2337900" cy="560387"/>
            <a:chOff x="6135125" y="2934550"/>
            <a:chExt cx="2337900" cy="701975"/>
          </a:xfrm>
        </p:grpSpPr>
        <p:sp>
          <p:nvSpPr>
            <p:cNvPr id="26" name="Google Shape;26;p4"/>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4"/>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76"/>
        <p:cNvGrpSpPr/>
        <p:nvPr/>
      </p:nvGrpSpPr>
      <p:grpSpPr>
        <a:xfrm>
          <a:off x="0" y="0"/>
          <a:ext cx="0" cy="0"/>
          <a:chOff x="0" y="0"/>
          <a:chExt cx="0" cy="0"/>
        </a:xfrm>
      </p:grpSpPr>
      <p:sp>
        <p:nvSpPr>
          <p:cNvPr id="477" name="Google Shape;477;p31"/>
          <p:cNvSpPr txBox="1">
            <a:spLocks noGrp="1"/>
          </p:cNvSpPr>
          <p:nvPr>
            <p:ph type="title"/>
          </p:nvPr>
        </p:nvSpPr>
        <p:spPr>
          <a:xfrm>
            <a:off x="2646100" y="357200"/>
            <a:ext cx="5782800" cy="1189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8" name="Google Shape;478;p31"/>
          <p:cNvSpPr txBox="1">
            <a:spLocks noGrp="1"/>
          </p:cNvSpPr>
          <p:nvPr>
            <p:ph type="subTitle" idx="1"/>
          </p:nvPr>
        </p:nvSpPr>
        <p:spPr>
          <a:xfrm>
            <a:off x="4572000" y="1706450"/>
            <a:ext cx="3856800" cy="440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2"/>
              </a:buClr>
              <a:buSzPts val="1400"/>
              <a:buNone/>
              <a:defRPr>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 name="Google Shape;479;p31"/>
          <p:cNvSpPr txBox="1"/>
          <p:nvPr/>
        </p:nvSpPr>
        <p:spPr>
          <a:xfrm>
            <a:off x="3087400" y="3896300"/>
            <a:ext cx="5341500" cy="403500"/>
          </a:xfrm>
          <a:prstGeom prst="rect">
            <a:avLst/>
          </a:prstGeom>
          <a:noFill/>
          <a:ln>
            <a:noFill/>
          </a:ln>
        </p:spPr>
        <p:txBody>
          <a:bodyPr spcFirstLastPara="1" wrap="square" lIns="0" tIns="0" rIns="0" bIns="0" anchor="ctr" anchorCtr="0">
            <a:noAutofit/>
          </a:bodyPr>
          <a:lstStyle/>
          <a:p>
            <a:pPr marL="0" lvl="0" indent="0" algn="r" rtl="0">
              <a:lnSpc>
                <a:spcPct val="100000"/>
              </a:lnSpc>
              <a:spcBef>
                <a:spcPts val="0"/>
              </a:spcBef>
              <a:spcAft>
                <a:spcPts val="0"/>
              </a:spcAft>
              <a:buClr>
                <a:srgbClr val="000000"/>
              </a:buClr>
              <a:buSzPts val="1100"/>
              <a:buFont typeface="Arial"/>
              <a:buNone/>
            </a:pPr>
            <a:r>
              <a:rPr lang="en" sz="1200">
                <a:solidFill>
                  <a:schemeClr val="lt2"/>
                </a:solidFill>
                <a:latin typeface="Spartan"/>
                <a:ea typeface="Spartan"/>
                <a:cs typeface="Spartan"/>
                <a:sym typeface="Spartan"/>
              </a:rPr>
              <a:t>CREDITS: This presentation template was created by </a:t>
            </a:r>
            <a:r>
              <a:rPr lang="en" sz="1200">
                <a:solidFill>
                  <a:schemeClr val="lt2"/>
                </a:solidFill>
                <a:uFill>
                  <a:noFill/>
                </a:uFill>
                <a:latin typeface="Spartan"/>
                <a:ea typeface="Spartan"/>
                <a:cs typeface="Spartan"/>
                <a:sym typeface="Spartan"/>
                <a:hlinkClick r:id="rId2">
                  <a:extLst>
                    <a:ext uri="{A12FA001-AC4F-418D-AE19-62706E023703}">
                      <ahyp:hlinkClr xmlns:ahyp="http://schemas.microsoft.com/office/drawing/2018/hyperlinkcolor" val="tx"/>
                    </a:ext>
                  </a:extLst>
                </a:hlinkClick>
              </a:rPr>
              <a:t>Slidesgo</a:t>
            </a:r>
            <a:r>
              <a:rPr lang="en" sz="1200">
                <a:solidFill>
                  <a:schemeClr val="lt2"/>
                </a:solidFill>
                <a:latin typeface="Spartan"/>
                <a:ea typeface="Spartan"/>
                <a:cs typeface="Spartan"/>
                <a:sym typeface="Spartan"/>
              </a:rPr>
              <a:t>, including icons by </a:t>
            </a:r>
            <a:r>
              <a:rPr lang="en" sz="1200">
                <a:solidFill>
                  <a:schemeClr val="lt2"/>
                </a:solidFill>
                <a:uFill>
                  <a:noFill/>
                </a:uFill>
                <a:latin typeface="Spartan"/>
                <a:ea typeface="Spartan"/>
                <a:cs typeface="Spartan"/>
                <a:sym typeface="Spartan"/>
                <a:hlinkClick r:id="rId3">
                  <a:extLst>
                    <a:ext uri="{A12FA001-AC4F-418D-AE19-62706E023703}">
                      <ahyp:hlinkClr xmlns:ahyp="http://schemas.microsoft.com/office/drawing/2018/hyperlinkcolor" val="tx"/>
                    </a:ext>
                  </a:extLst>
                </a:hlinkClick>
              </a:rPr>
              <a:t>Flaticon</a:t>
            </a:r>
            <a:r>
              <a:rPr lang="en" sz="1200">
                <a:solidFill>
                  <a:schemeClr val="lt2"/>
                </a:solidFill>
                <a:latin typeface="Spartan"/>
                <a:ea typeface="Spartan"/>
                <a:cs typeface="Spartan"/>
                <a:sym typeface="Spartan"/>
              </a:rPr>
              <a:t> and infographics &amp; images by </a:t>
            </a:r>
            <a:r>
              <a:rPr lang="en" sz="1200">
                <a:solidFill>
                  <a:schemeClr val="lt2"/>
                </a:solidFill>
                <a:uFill>
                  <a:noFill/>
                </a:uFill>
                <a:latin typeface="Spartan"/>
                <a:ea typeface="Spartan"/>
                <a:cs typeface="Spartan"/>
                <a:sym typeface="Spartan"/>
                <a:hlinkClick r:id="rId4">
                  <a:extLst>
                    <a:ext uri="{A12FA001-AC4F-418D-AE19-62706E023703}">
                      <ahyp:hlinkClr xmlns:ahyp="http://schemas.microsoft.com/office/drawing/2018/hyperlinkcolor" val="tx"/>
                    </a:ext>
                  </a:extLst>
                </a:hlinkClick>
              </a:rPr>
              <a:t>Freepik</a:t>
            </a:r>
            <a:endParaRPr sz="1200">
              <a:solidFill>
                <a:schemeClr val="lt2"/>
              </a:solidFill>
              <a:latin typeface="Spartan"/>
              <a:ea typeface="Spartan"/>
              <a:cs typeface="Spartan"/>
              <a:sym typeface="Spartan"/>
            </a:endParaRPr>
          </a:p>
        </p:txBody>
      </p:sp>
      <p:sp>
        <p:nvSpPr>
          <p:cNvPr id="480" name="Google Shape;480;p31"/>
          <p:cNvSpPr txBox="1">
            <a:spLocks noGrp="1"/>
          </p:cNvSpPr>
          <p:nvPr>
            <p:ph type="subTitle" idx="2"/>
          </p:nvPr>
        </p:nvSpPr>
        <p:spPr>
          <a:xfrm>
            <a:off x="5524900" y="2319500"/>
            <a:ext cx="2904000" cy="680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1" name="Google Shape;481;p31"/>
          <p:cNvSpPr/>
          <p:nvPr/>
        </p:nvSpPr>
        <p:spPr>
          <a:xfrm rot="5400000" flipH="1">
            <a:off x="711463" y="1379988"/>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rot="5400000" flipH="1">
            <a:off x="715100" y="539000"/>
            <a:ext cx="837375" cy="837400"/>
          </a:xfrm>
          <a:custGeom>
            <a:avLst/>
            <a:gdLst/>
            <a:ahLst/>
            <a:cxnLst/>
            <a:rect l="l" t="t" r="r" b="b"/>
            <a:pathLst>
              <a:path w="33495" h="33496" extrusionOk="0">
                <a:moveTo>
                  <a:pt x="0" y="1"/>
                </a:moveTo>
                <a:lnTo>
                  <a:pt x="0" y="33495"/>
                </a:lnTo>
                <a:lnTo>
                  <a:pt x="33495" y="33495"/>
                </a:lnTo>
                <a:lnTo>
                  <a:pt x="3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rot="5400000" flipH="1">
            <a:off x="713088" y="536988"/>
            <a:ext cx="841400" cy="837400"/>
          </a:xfrm>
          <a:custGeom>
            <a:avLst/>
            <a:gdLst/>
            <a:ahLst/>
            <a:cxnLst/>
            <a:rect l="l" t="t" r="r" b="b"/>
            <a:pathLst>
              <a:path w="33656" h="33496" extrusionOk="0">
                <a:moveTo>
                  <a:pt x="0" y="1"/>
                </a:moveTo>
                <a:lnTo>
                  <a:pt x="0" y="33495"/>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 name="Google Shape;484;p31"/>
          <p:cNvGrpSpPr/>
          <p:nvPr/>
        </p:nvGrpSpPr>
        <p:grpSpPr>
          <a:xfrm rot="5400000" flipH="1">
            <a:off x="1549225" y="1379600"/>
            <a:ext cx="844650" cy="838175"/>
            <a:chOff x="513200" y="2286375"/>
            <a:chExt cx="844650" cy="838175"/>
          </a:xfrm>
        </p:grpSpPr>
        <p:sp>
          <p:nvSpPr>
            <p:cNvPr id="485" name="Google Shape;485;p31"/>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 name="Google Shape;493;p31"/>
          <p:cNvSpPr/>
          <p:nvPr/>
        </p:nvSpPr>
        <p:spPr>
          <a:xfrm rot="5400000" flipH="1">
            <a:off x="1552863" y="538613"/>
            <a:ext cx="837375"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flipH="1">
            <a:off x="715100" y="419261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5"/>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4">
    <p:bg>
      <p:bgPr>
        <a:gradFill>
          <a:gsLst>
            <a:gs pos="0">
              <a:schemeClr val="dk1"/>
            </a:gs>
            <a:gs pos="36000">
              <a:schemeClr val="dk1"/>
            </a:gs>
            <a:gs pos="100000">
              <a:schemeClr val="dk2"/>
            </a:gs>
          </a:gsLst>
          <a:lin ang="8099331" scaled="0"/>
        </a:gradFill>
        <a:effectLst/>
      </p:bgPr>
    </p:bg>
    <p:spTree>
      <p:nvGrpSpPr>
        <p:cNvPr id="1" name="Shape 49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5542650" y="3399075"/>
            <a:ext cx="2907600" cy="713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500"/>
              <a:buFont typeface="Righteous"/>
              <a:buNone/>
              <a:defRPr sz="2500">
                <a:solidFill>
                  <a:schemeClr val="accent2"/>
                </a:solidFill>
                <a:latin typeface="Righteous"/>
                <a:ea typeface="Righteous"/>
                <a:cs typeface="Righteous"/>
                <a:sym typeface="Righteou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2485100" y="1452088"/>
            <a:ext cx="29076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Righteous"/>
              <a:buNone/>
              <a:defRPr sz="2500">
                <a:latin typeface="Righteous"/>
                <a:ea typeface="Righteous"/>
                <a:cs typeface="Righteous"/>
                <a:sym typeface="Righteou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3"/>
          </p:nvPr>
        </p:nvSpPr>
        <p:spPr>
          <a:xfrm>
            <a:off x="5542650" y="4013100"/>
            <a:ext cx="2907600" cy="59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4"/>
          </p:nvPr>
        </p:nvSpPr>
        <p:spPr>
          <a:xfrm>
            <a:off x="2485100" y="2066123"/>
            <a:ext cx="2907600" cy="59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8" name="Google Shape;38;p5"/>
          <p:cNvGrpSpPr/>
          <p:nvPr/>
        </p:nvGrpSpPr>
        <p:grpSpPr>
          <a:xfrm rot="10800000" flipH="1">
            <a:off x="-158462" y="4048115"/>
            <a:ext cx="2337900" cy="560387"/>
            <a:chOff x="6135125" y="2934550"/>
            <a:chExt cx="2337900" cy="701975"/>
          </a:xfrm>
        </p:grpSpPr>
        <p:sp>
          <p:nvSpPr>
            <p:cNvPr id="39" name="Google Shape;39;p5"/>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5"/>
          <p:cNvSpPr/>
          <p:nvPr/>
        </p:nvSpPr>
        <p:spPr>
          <a:xfrm>
            <a:off x="8403360" y="732112"/>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563353" y="865803"/>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8563353" y="12092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898301" y="865803"/>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8898301" y="1209256"/>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5400000">
            <a:off x="8401620" y="-8888"/>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5400000">
            <a:off x="8401620" y="-8826"/>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720000" y="1252475"/>
            <a:ext cx="3668700" cy="1684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7"/>
          <p:cNvSpPr txBox="1">
            <a:spLocks noGrp="1"/>
          </p:cNvSpPr>
          <p:nvPr>
            <p:ph type="body" idx="1"/>
          </p:nvPr>
        </p:nvSpPr>
        <p:spPr>
          <a:xfrm>
            <a:off x="720000" y="2937325"/>
            <a:ext cx="3668700" cy="111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solidFill>
                  <a:schemeClr val="accent2"/>
                </a:solidFill>
              </a:defRPr>
            </a:lvl1pPr>
            <a:lvl2pPr marL="914400" lvl="1" indent="-317500" rtl="0">
              <a:lnSpc>
                <a:spcPct val="115000"/>
              </a:lnSpc>
              <a:spcBef>
                <a:spcPts val="0"/>
              </a:spcBef>
              <a:spcAft>
                <a:spcPts val="0"/>
              </a:spcAft>
              <a:buSzPts val="1400"/>
              <a:buChar char="○"/>
              <a:defRPr>
                <a:solidFill>
                  <a:schemeClr val="accent2"/>
                </a:solidFill>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Clr>
                <a:srgbClr val="00FFDD"/>
              </a:buClr>
              <a:buSzPts val="1400"/>
              <a:buChar char="■"/>
              <a:defRPr/>
            </a:lvl9pPr>
          </a:lstStyle>
          <a:p>
            <a:endParaRPr/>
          </a:p>
        </p:txBody>
      </p:sp>
      <p:grpSp>
        <p:nvGrpSpPr>
          <p:cNvPr id="58" name="Google Shape;58;p7"/>
          <p:cNvGrpSpPr/>
          <p:nvPr/>
        </p:nvGrpSpPr>
        <p:grpSpPr>
          <a:xfrm>
            <a:off x="-1622800" y="541161"/>
            <a:ext cx="2337900" cy="560387"/>
            <a:chOff x="6135125" y="2934550"/>
            <a:chExt cx="2337900" cy="701975"/>
          </a:xfrm>
        </p:grpSpPr>
        <p:sp>
          <p:nvSpPr>
            <p:cNvPr id="59" name="Google Shape;59;p7"/>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36000">
              <a:schemeClr val="dk1"/>
            </a:gs>
            <a:gs pos="100000">
              <a:schemeClr val="dk2"/>
            </a:gs>
          </a:gsLst>
          <a:lin ang="8099331" scaled="0"/>
        </a:gradFill>
        <a:effectLst/>
      </p:bgPr>
    </p:bg>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 name="Google Shape;67;p8"/>
          <p:cNvGrpSpPr/>
          <p:nvPr/>
        </p:nvGrpSpPr>
        <p:grpSpPr>
          <a:xfrm rot="10800000" flipH="1">
            <a:off x="7311388" y="534990"/>
            <a:ext cx="2337900" cy="560387"/>
            <a:chOff x="6135125" y="2934550"/>
            <a:chExt cx="2337900" cy="701975"/>
          </a:xfrm>
        </p:grpSpPr>
        <p:sp>
          <p:nvSpPr>
            <p:cNvPr id="68" name="Google Shape;68;p8"/>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8"/>
          <p:cNvSpPr/>
          <p:nvPr/>
        </p:nvSpPr>
        <p:spPr>
          <a:xfrm rot="10800000">
            <a:off x="0" y="-12"/>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rot="10800000">
            <a:off x="0" y="837363"/>
            <a:ext cx="844650" cy="838175"/>
            <a:chOff x="513200" y="2286375"/>
            <a:chExt cx="844650" cy="838175"/>
          </a:xfrm>
        </p:grpSpPr>
        <p:sp>
          <p:nvSpPr>
            <p:cNvPr id="76" name="Google Shape;76;p8"/>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724822" y="4404625"/>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16175" y="4404625"/>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6175" y="4404625"/>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884815" y="4538315"/>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884815" y="4881769"/>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219764" y="4538315"/>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1219764" y="4881769"/>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36000">
              <a:schemeClr val="dk1"/>
            </a:gs>
            <a:gs pos="100000">
              <a:schemeClr val="dk2"/>
            </a:gs>
          </a:gsLst>
          <a:lin ang="8099331" scaled="0"/>
        </a:gradFill>
        <a:effectLst/>
      </p:bgPr>
    </p:bg>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2290025" y="180252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3" name="Google Shape;93;p9"/>
          <p:cNvSpPr txBox="1">
            <a:spLocks noGrp="1"/>
          </p:cNvSpPr>
          <p:nvPr>
            <p:ph type="subTitle" idx="1"/>
          </p:nvPr>
        </p:nvSpPr>
        <p:spPr>
          <a:xfrm>
            <a:off x="2036250" y="2600725"/>
            <a:ext cx="5071500" cy="127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94" name="Google Shape;94;p9"/>
          <p:cNvSpPr/>
          <p:nvPr/>
        </p:nvSpPr>
        <p:spPr>
          <a:xfrm>
            <a:off x="8166550" y="13860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8162550" y="5350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9"/>
          <p:cNvGrpSpPr/>
          <p:nvPr/>
        </p:nvGrpSpPr>
        <p:grpSpPr>
          <a:xfrm>
            <a:off x="8428875" y="4375124"/>
            <a:ext cx="2337900" cy="560387"/>
            <a:chOff x="6135125" y="2934550"/>
            <a:chExt cx="2337900" cy="701975"/>
          </a:xfrm>
        </p:grpSpPr>
        <p:sp>
          <p:nvSpPr>
            <p:cNvPr id="97" name="Google Shape;97;p9"/>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9"/>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104"/>
        <p:cNvGrpSpPr/>
        <p:nvPr/>
      </p:nvGrpSpPr>
      <p:grpSpPr>
        <a:xfrm>
          <a:off x="0" y="0"/>
          <a:ext cx="0" cy="0"/>
          <a:chOff x="0" y="0"/>
          <a:chExt cx="0" cy="0"/>
        </a:xfrm>
      </p:grpSpPr>
      <p:sp>
        <p:nvSpPr>
          <p:cNvPr id="105" name="Google Shape;105;p10"/>
          <p:cNvSpPr/>
          <p:nvPr/>
        </p:nvSpPr>
        <p:spPr>
          <a:xfrm>
            <a:off x="724822" y="4404625"/>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16175" y="4404625"/>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p:nvPr/>
        </p:nvSpPr>
        <p:spPr>
          <a:xfrm>
            <a:off x="-16175" y="4404625"/>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a:off x="884815" y="4538315"/>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0"/>
          <p:cNvSpPr/>
          <p:nvPr/>
        </p:nvSpPr>
        <p:spPr>
          <a:xfrm>
            <a:off x="884815" y="4881769"/>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0"/>
          <p:cNvSpPr/>
          <p:nvPr/>
        </p:nvSpPr>
        <p:spPr>
          <a:xfrm>
            <a:off x="1219764" y="4538315"/>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0"/>
          <p:cNvSpPr/>
          <p:nvPr/>
        </p:nvSpPr>
        <p:spPr>
          <a:xfrm>
            <a:off x="1219764" y="4881769"/>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p:nvPr/>
        </p:nvSpPr>
        <p:spPr>
          <a:xfrm rot="10800000">
            <a:off x="-16125" y="3663678"/>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rot="5400000">
            <a:off x="723083" y="3663624"/>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0"/>
          <p:cNvSpPr txBox="1">
            <a:spLocks noGrp="1"/>
          </p:cNvSpPr>
          <p:nvPr>
            <p:ph type="title"/>
          </p:nvPr>
        </p:nvSpPr>
        <p:spPr>
          <a:xfrm>
            <a:off x="631400" y="51450"/>
            <a:ext cx="2413800" cy="2847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5" name="Google Shape;115;p10"/>
          <p:cNvSpPr/>
          <p:nvPr/>
        </p:nvSpPr>
        <p:spPr>
          <a:xfrm rot="-5400000">
            <a:off x="723083" y="3663624"/>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36000">
              <a:schemeClr val="dk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000"/>
            <a:ext cx="8520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1pPr>
            <a:lvl2pPr marL="914400" lvl="1"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2pPr>
            <a:lvl3pPr marL="1371600" lvl="2"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3pPr>
            <a:lvl4pPr marL="1828800" lvl="3"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4pPr>
            <a:lvl5pPr marL="2286000" lvl="4"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5pPr>
            <a:lvl6pPr marL="2743200" lvl="5"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6pPr>
            <a:lvl7pPr marL="3200400" lvl="6"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7pPr>
            <a:lvl8pPr marL="3657600" lvl="7"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8pPr>
            <a:lvl9pPr marL="4114800" lvl="8"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9.xml"/><Relationship Id="rId7" Type="http://schemas.openxmlformats.org/officeDocument/2006/relationships/image" Target="../media/image8.png"/><Relationship Id="rId12"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notesSlide" Target="../notesSlides/notesSlide7.xml"/><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statusofwomendata.org/explore-the-data/employment-and-earnings/additional-state-data/stem/" TargetMode="External"/><Relationship Id="rId5" Type="http://schemas.openxmlformats.org/officeDocument/2006/relationships/hyperlink" Target="https://www.kaggle.com/heesoo37/120-years-of-olympic-history-athletes-and-results"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4"/>
          <p:cNvSpPr txBox="1">
            <a:spLocks noGrp="1"/>
          </p:cNvSpPr>
          <p:nvPr>
            <p:ph type="title"/>
          </p:nvPr>
        </p:nvSpPr>
        <p:spPr>
          <a:xfrm>
            <a:off x="4510800" y="726550"/>
            <a:ext cx="4692300" cy="274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a:t>Winspire</a:t>
            </a:r>
            <a:endParaRPr sz="4600"/>
          </a:p>
          <a:p>
            <a:pPr marL="0" lvl="0" indent="0" algn="l" rtl="0">
              <a:spcBef>
                <a:spcPts val="0"/>
              </a:spcBef>
              <a:spcAft>
                <a:spcPts val="0"/>
              </a:spcAft>
              <a:buNone/>
            </a:pPr>
            <a:endParaRPr sz="4600"/>
          </a:p>
        </p:txBody>
      </p:sp>
      <p:sp>
        <p:nvSpPr>
          <p:cNvPr id="502" name="Google Shape;502;p34"/>
          <p:cNvSpPr/>
          <p:nvPr/>
        </p:nvSpPr>
        <p:spPr>
          <a:xfrm flipH="1">
            <a:off x="841394" y="4306100"/>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flipH="1">
            <a:off x="4026" y="4306100"/>
            <a:ext cx="834193" cy="837400"/>
          </a:xfrm>
          <a:custGeom>
            <a:avLst/>
            <a:gdLst/>
            <a:ahLst/>
            <a:cxnLst/>
            <a:rect l="l" t="t" r="r" b="b"/>
            <a:pathLst>
              <a:path w="33495" h="33496" extrusionOk="0">
                <a:moveTo>
                  <a:pt x="0" y="1"/>
                </a:moveTo>
                <a:lnTo>
                  <a:pt x="0" y="33495"/>
                </a:lnTo>
                <a:lnTo>
                  <a:pt x="33495" y="33495"/>
                </a:lnTo>
                <a:lnTo>
                  <a:pt x="3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flipH="1">
            <a:off x="-12" y="4306100"/>
            <a:ext cx="844681" cy="837400"/>
          </a:xfrm>
          <a:custGeom>
            <a:avLst/>
            <a:gdLst/>
            <a:ahLst/>
            <a:cxnLst/>
            <a:rect l="l" t="t" r="r" b="b"/>
            <a:pathLst>
              <a:path w="33656" h="33496" extrusionOk="0">
                <a:moveTo>
                  <a:pt x="0" y="1"/>
                </a:moveTo>
                <a:lnTo>
                  <a:pt x="0" y="33495"/>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34"/>
          <p:cNvGrpSpPr/>
          <p:nvPr/>
        </p:nvGrpSpPr>
        <p:grpSpPr>
          <a:xfrm flipH="1">
            <a:off x="841394" y="3467950"/>
            <a:ext cx="844650" cy="838175"/>
            <a:chOff x="513200" y="2286375"/>
            <a:chExt cx="844650" cy="838175"/>
          </a:xfrm>
        </p:grpSpPr>
        <p:sp>
          <p:nvSpPr>
            <p:cNvPr id="506" name="Google Shape;506;p34"/>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4"/>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4"/>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4"/>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4"/>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4"/>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34"/>
          <p:cNvSpPr/>
          <p:nvPr/>
        </p:nvSpPr>
        <p:spPr>
          <a:xfrm flipH="1">
            <a:off x="4059" y="3467950"/>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txBox="1">
            <a:spLocks noGrp="1"/>
          </p:cNvSpPr>
          <p:nvPr>
            <p:ph type="subTitle" idx="1"/>
          </p:nvPr>
        </p:nvSpPr>
        <p:spPr>
          <a:xfrm>
            <a:off x="5419500" y="3914725"/>
            <a:ext cx="2874900" cy="8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Anusha Sankar</a:t>
            </a:r>
            <a:endParaRPr/>
          </a:p>
          <a:p>
            <a:pPr marL="0" lvl="0" indent="0" algn="ctr" rtl="0">
              <a:spcBef>
                <a:spcPts val="0"/>
              </a:spcBef>
              <a:spcAft>
                <a:spcPts val="0"/>
              </a:spcAft>
              <a:buNone/>
            </a:pPr>
            <a:r>
              <a:rPr lang="en"/>
              <a:t>Dhuri Shrivastava</a:t>
            </a:r>
            <a:endParaRPr/>
          </a:p>
          <a:p>
            <a:pPr marL="0" lvl="0" indent="0" algn="ctr" rtl="0">
              <a:spcBef>
                <a:spcPts val="0"/>
              </a:spcBef>
              <a:spcAft>
                <a:spcPts val="0"/>
              </a:spcAft>
              <a:buNone/>
            </a:pPr>
            <a:r>
              <a:rPr lang="en"/>
              <a:t>Nishtha Nayar</a:t>
            </a:r>
            <a:endParaRPr/>
          </a:p>
          <a:p>
            <a:pPr marL="0" lvl="0" indent="0" algn="ctr" rtl="0">
              <a:spcBef>
                <a:spcPts val="0"/>
              </a:spcBef>
              <a:spcAft>
                <a:spcPts val="0"/>
              </a:spcAft>
              <a:buNone/>
            </a:pPr>
            <a:endParaRPr/>
          </a:p>
        </p:txBody>
      </p:sp>
      <p:sp>
        <p:nvSpPr>
          <p:cNvPr id="516" name="Google Shape;516;p34"/>
          <p:cNvSpPr/>
          <p:nvPr/>
        </p:nvSpPr>
        <p:spPr>
          <a:xfrm>
            <a:off x="437488" y="561638"/>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4"/>
          <p:cNvGrpSpPr/>
          <p:nvPr/>
        </p:nvGrpSpPr>
        <p:grpSpPr>
          <a:xfrm>
            <a:off x="1348863" y="320338"/>
            <a:ext cx="201100" cy="204325"/>
            <a:chOff x="3375338" y="419625"/>
            <a:chExt cx="201100" cy="204325"/>
          </a:xfrm>
        </p:grpSpPr>
        <p:sp>
          <p:nvSpPr>
            <p:cNvPr id="518" name="Google Shape;518;p3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2" name="Google Shape;522;p34"/>
          <p:cNvPicPr preferRelativeResize="0"/>
          <p:nvPr/>
        </p:nvPicPr>
        <p:blipFill>
          <a:blip r:embed="rId5">
            <a:alphaModFix/>
          </a:blip>
          <a:stretch>
            <a:fillRect/>
          </a:stretch>
        </p:blipFill>
        <p:spPr>
          <a:xfrm>
            <a:off x="0" y="0"/>
            <a:ext cx="4778400" cy="5143500"/>
          </a:xfrm>
          <a:prstGeom prst="flowChartDelay">
            <a:avLst/>
          </a:prstGeom>
          <a:noFill/>
          <a:ln>
            <a:noFill/>
          </a:ln>
        </p:spPr>
      </p:pic>
      <p:pic>
        <p:nvPicPr>
          <p:cNvPr id="523" name="Google Shape;523;p34"/>
          <p:cNvPicPr preferRelativeResize="0"/>
          <p:nvPr/>
        </p:nvPicPr>
        <p:blipFill>
          <a:blip r:embed="rId6">
            <a:alphaModFix/>
          </a:blip>
          <a:stretch>
            <a:fillRect/>
          </a:stretch>
        </p:blipFill>
        <p:spPr>
          <a:xfrm>
            <a:off x="7552125" y="62287"/>
            <a:ext cx="1076451" cy="664275"/>
          </a:xfrm>
          <a:prstGeom prst="rect">
            <a:avLst/>
          </a:prstGeom>
          <a:noFill/>
          <a:ln>
            <a:noFill/>
          </a:ln>
        </p:spPr>
      </p:pic>
      <p:sp>
        <p:nvSpPr>
          <p:cNvPr id="524" name="Google Shape;524;p34"/>
          <p:cNvSpPr txBox="1"/>
          <p:nvPr/>
        </p:nvSpPr>
        <p:spPr>
          <a:xfrm>
            <a:off x="4778400" y="2783050"/>
            <a:ext cx="3608100" cy="985200"/>
          </a:xfrm>
          <a:prstGeom prst="rect">
            <a:avLst/>
          </a:prstGeom>
          <a:noFill/>
          <a:ln>
            <a:noFill/>
          </a:ln>
        </p:spPr>
        <p:txBody>
          <a:bodyPr spcFirstLastPara="1" wrap="square" lIns="91425" tIns="91425" rIns="91425" bIns="91425" anchor="t" anchorCtr="0">
            <a:spAutoFit/>
          </a:bodyPr>
          <a:lstStyle/>
          <a:p>
            <a:pPr marL="457200" lvl="0" indent="0" algn="ctr" rtl="0">
              <a:lnSpc>
                <a:spcPct val="150000"/>
              </a:lnSpc>
              <a:spcBef>
                <a:spcPts val="0"/>
              </a:spcBef>
              <a:spcAft>
                <a:spcPts val="0"/>
              </a:spcAft>
              <a:buNone/>
            </a:pPr>
            <a:r>
              <a:rPr lang="en" sz="1300">
                <a:solidFill>
                  <a:schemeClr val="accent2"/>
                </a:solidFill>
                <a:latin typeface="Spartan Medium"/>
                <a:ea typeface="Spartan Medium"/>
                <a:cs typeface="Spartan Medium"/>
                <a:sym typeface="Spartan Medium"/>
              </a:rPr>
              <a:t>A tool for women empowerment and awareness</a:t>
            </a:r>
            <a:endParaRPr sz="1300">
              <a:solidFill>
                <a:schemeClr val="accent2"/>
              </a:solidFill>
              <a:latin typeface="Spartan Medium"/>
              <a:ea typeface="Spartan Medium"/>
              <a:cs typeface="Spartan Medium"/>
              <a:sym typeface="Spartan Medium"/>
            </a:endParaRPr>
          </a:p>
          <a:p>
            <a:pPr marL="457200" lvl="0" indent="0" algn="ctr" rtl="0">
              <a:lnSpc>
                <a:spcPct val="150000"/>
              </a:lnSpc>
              <a:spcBef>
                <a:spcPts val="0"/>
              </a:spcBef>
              <a:spcAft>
                <a:spcPts val="0"/>
              </a:spcAft>
              <a:buNone/>
            </a:pPr>
            <a:endParaRPr sz="1300" u="sng">
              <a:solidFill>
                <a:schemeClr val="accent2"/>
              </a:solidFill>
              <a:latin typeface="Spartan Medium"/>
              <a:ea typeface="Spartan Medium"/>
              <a:cs typeface="Spartan Medium"/>
              <a:sym typeface="Spartan Medium"/>
            </a:endParaRPr>
          </a:p>
        </p:txBody>
      </p:sp>
      <p:sp>
        <p:nvSpPr>
          <p:cNvPr id="525" name="Google Shape;525;p34"/>
          <p:cNvSpPr txBox="1"/>
          <p:nvPr/>
        </p:nvSpPr>
        <p:spPr>
          <a:xfrm>
            <a:off x="5082450" y="1346350"/>
            <a:ext cx="3000000" cy="431100"/>
          </a:xfrm>
          <a:prstGeom prst="rect">
            <a:avLst/>
          </a:prstGeom>
          <a:noFill/>
          <a:ln>
            <a:noFill/>
          </a:ln>
        </p:spPr>
        <p:txBody>
          <a:bodyPr spcFirstLastPara="1" wrap="square" lIns="91425" tIns="91425" rIns="91425" bIns="91425" anchor="t" anchorCtr="0">
            <a:spAutoFit/>
          </a:bodyPr>
          <a:lstStyle/>
          <a:p>
            <a:pPr marL="457200" lvl="0" indent="0" algn="ctr" rtl="0">
              <a:lnSpc>
                <a:spcPct val="150000"/>
              </a:lnSpc>
              <a:spcBef>
                <a:spcPts val="0"/>
              </a:spcBef>
              <a:spcAft>
                <a:spcPts val="0"/>
              </a:spcAft>
              <a:buNone/>
            </a:pPr>
            <a:r>
              <a:rPr lang="en" sz="1600" u="sng">
                <a:solidFill>
                  <a:schemeClr val="accent2"/>
                </a:solidFill>
                <a:latin typeface="Spartan Medium"/>
                <a:ea typeface="Spartan Medium"/>
                <a:cs typeface="Spartan Medium"/>
                <a:sym typeface="Spartan Medium"/>
              </a:rPr>
              <a:t>Team: DNA-Swatch</a:t>
            </a:r>
            <a:endParaRPr sz="1600" u="sng">
              <a:solidFill>
                <a:schemeClr val="accent2"/>
              </a:solidFill>
              <a:latin typeface="Spartan Medium"/>
              <a:ea typeface="Spartan Medium"/>
              <a:cs typeface="Spartan Medium"/>
              <a:sym typeface="Spartan Medium"/>
            </a:endParaRPr>
          </a:p>
        </p:txBody>
      </p:sp>
      <p:pic>
        <p:nvPicPr>
          <p:cNvPr id="2" name="Audio 1">
            <a:hlinkClick r:id="" action="ppaction://media"/>
            <a:extLst>
              <a:ext uri="{FF2B5EF4-FFF2-40B4-BE49-F238E27FC236}">
                <a16:creationId xmlns:a16="http://schemas.microsoft.com/office/drawing/2014/main" id="{B0AEEDA5-8C74-C448-9CEB-FF7E87D8FF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879"/>
    </mc:Choice>
    <mc:Fallback>
      <p:transition spd="slow" advTm="10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3"/>
          <p:cNvSpPr txBox="1">
            <a:spLocks noGrp="1"/>
          </p:cNvSpPr>
          <p:nvPr>
            <p:ph type="title"/>
          </p:nvPr>
        </p:nvSpPr>
        <p:spPr>
          <a:xfrm>
            <a:off x="1284000" y="1816200"/>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Demo</a:t>
            </a:r>
            <a:endParaRPr/>
          </a:p>
        </p:txBody>
      </p:sp>
      <p:pic>
        <p:nvPicPr>
          <p:cNvPr id="2" name="Audio 1">
            <a:hlinkClick r:id="" action="ppaction://media"/>
            <a:extLst>
              <a:ext uri="{FF2B5EF4-FFF2-40B4-BE49-F238E27FC236}">
                <a16:creationId xmlns:a16="http://schemas.microsoft.com/office/drawing/2014/main" id="{E7BE8780-100D-9B43-830F-B543F6A7C3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16"/>
    </mc:Choice>
    <mc:Fallback>
      <p:transition spd="slow" advTm="3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FD9E0"/>
        </a:solidFill>
        <a:effectLst/>
      </p:bgPr>
    </p:bg>
    <p:spTree>
      <p:nvGrpSpPr>
        <p:cNvPr id="1" name="Shape 630"/>
        <p:cNvGrpSpPr/>
        <p:nvPr/>
      </p:nvGrpSpPr>
      <p:grpSpPr>
        <a:xfrm>
          <a:off x="0" y="0"/>
          <a:ext cx="0" cy="0"/>
          <a:chOff x="0" y="0"/>
          <a:chExt cx="0" cy="0"/>
        </a:xfrm>
      </p:grpSpPr>
      <p:sp>
        <p:nvSpPr>
          <p:cNvPr id="631" name="Google Shape;631;p44"/>
          <p:cNvSpPr txBox="1"/>
          <p:nvPr/>
        </p:nvSpPr>
        <p:spPr>
          <a:xfrm>
            <a:off x="3216625" y="348825"/>
            <a:ext cx="30000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b="1">
                <a:solidFill>
                  <a:schemeClr val="dk1"/>
                </a:solidFill>
                <a:latin typeface="Righteous"/>
                <a:ea typeface="Righteous"/>
                <a:cs typeface="Righteous"/>
                <a:sym typeface="Righteous"/>
              </a:rPr>
              <a:t>Future Work</a:t>
            </a:r>
            <a:endParaRPr sz="3500" b="1">
              <a:solidFill>
                <a:schemeClr val="dk1"/>
              </a:solidFill>
              <a:latin typeface="Righteous"/>
              <a:ea typeface="Righteous"/>
              <a:cs typeface="Righteous"/>
              <a:sym typeface="Righteous"/>
            </a:endParaRPr>
          </a:p>
        </p:txBody>
      </p:sp>
      <p:sp>
        <p:nvSpPr>
          <p:cNvPr id="632" name="Google Shape;632;p44"/>
          <p:cNvSpPr txBox="1"/>
          <p:nvPr/>
        </p:nvSpPr>
        <p:spPr>
          <a:xfrm>
            <a:off x="635100" y="1804775"/>
            <a:ext cx="7873800" cy="2185800"/>
          </a:xfrm>
          <a:prstGeom prst="rect">
            <a:avLst/>
          </a:prstGeom>
          <a:noFill/>
          <a:ln>
            <a:noFill/>
          </a:ln>
        </p:spPr>
        <p:txBody>
          <a:bodyPr spcFirstLastPara="1" wrap="square" lIns="91425" tIns="91425" rIns="91425" bIns="91425" anchor="t" anchorCtr="0">
            <a:spAutoFit/>
          </a:bodyPr>
          <a:lstStyle/>
          <a:p>
            <a:pPr marL="457200" lvl="0" indent="-311150" algn="l" rtl="0">
              <a:lnSpc>
                <a:spcPct val="150000"/>
              </a:lnSpc>
              <a:spcBef>
                <a:spcPts val="0"/>
              </a:spcBef>
              <a:spcAft>
                <a:spcPts val="0"/>
              </a:spcAft>
              <a:buClr>
                <a:schemeClr val="dk1"/>
              </a:buClr>
              <a:buSzPts val="1300"/>
              <a:buFont typeface="Spartan Medium"/>
              <a:buChar char="●"/>
            </a:pPr>
            <a:r>
              <a:rPr lang="en" sz="1300">
                <a:solidFill>
                  <a:schemeClr val="dk1"/>
                </a:solidFill>
                <a:latin typeface="Spartan Medium"/>
                <a:ea typeface="Spartan Medium"/>
                <a:cs typeface="Spartan Medium"/>
                <a:sym typeface="Spartan Medium"/>
              </a:rPr>
              <a:t>Expand the dataset with more data points as well as diversify to more fields and domains.</a:t>
            </a:r>
            <a:endParaRPr sz="1300">
              <a:solidFill>
                <a:schemeClr val="dk1"/>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dk1"/>
              </a:buClr>
              <a:buSzPts val="1300"/>
              <a:buFont typeface="Spartan Medium"/>
              <a:buChar char="●"/>
            </a:pPr>
            <a:r>
              <a:rPr lang="en" sz="1300">
                <a:solidFill>
                  <a:schemeClr val="dk1"/>
                </a:solidFill>
                <a:latin typeface="Spartan Medium"/>
                <a:ea typeface="Spartan Medium"/>
                <a:cs typeface="Spartan Medium"/>
                <a:sym typeface="Spartan Medium"/>
              </a:rPr>
              <a:t>Explore more statistics about women employment and crawl the web for further information exploration.</a:t>
            </a:r>
            <a:endParaRPr sz="1300">
              <a:solidFill>
                <a:schemeClr val="dk1"/>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dk1"/>
              </a:buClr>
              <a:buSzPts val="1300"/>
              <a:buFont typeface="Spartan Medium"/>
              <a:buChar char="●"/>
            </a:pPr>
            <a:r>
              <a:rPr lang="en" sz="1300">
                <a:solidFill>
                  <a:schemeClr val="dk1"/>
                </a:solidFill>
                <a:latin typeface="Spartan Medium"/>
                <a:ea typeface="Spartan Medium"/>
                <a:cs typeface="Spartan Medium"/>
                <a:sym typeface="Spartan Medium"/>
              </a:rPr>
              <a:t>Add more elements on the web page to inspire a more diverse group and generate more awareness on relevant issues.</a:t>
            </a:r>
            <a:endParaRPr sz="1300">
              <a:solidFill>
                <a:schemeClr val="dk1"/>
              </a:solidFill>
              <a:latin typeface="Spartan Medium"/>
              <a:ea typeface="Spartan Medium"/>
              <a:cs typeface="Spartan Medium"/>
              <a:sym typeface="Spartan Medium"/>
            </a:endParaRPr>
          </a:p>
          <a:p>
            <a:pPr marL="914400" lvl="0" indent="0" algn="l" rtl="0">
              <a:lnSpc>
                <a:spcPct val="150000"/>
              </a:lnSpc>
              <a:spcBef>
                <a:spcPts val="0"/>
              </a:spcBef>
              <a:spcAft>
                <a:spcPts val="0"/>
              </a:spcAft>
              <a:buNone/>
            </a:pPr>
            <a:endParaRPr sz="1300">
              <a:solidFill>
                <a:schemeClr val="dk1"/>
              </a:solidFill>
              <a:latin typeface="Spartan Medium"/>
              <a:ea typeface="Spartan Medium"/>
              <a:cs typeface="Spartan Medium"/>
              <a:sym typeface="Spartan Medium"/>
            </a:endParaRPr>
          </a:p>
        </p:txBody>
      </p:sp>
      <p:pic>
        <p:nvPicPr>
          <p:cNvPr id="3" name="Audio 2">
            <a:hlinkClick r:id="" action="ppaction://media"/>
            <a:extLst>
              <a:ext uri="{FF2B5EF4-FFF2-40B4-BE49-F238E27FC236}">
                <a16:creationId xmlns:a16="http://schemas.microsoft.com/office/drawing/2014/main" id="{47BAAC5D-FEC3-4F47-8BA2-DEEF47144F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935"/>
    </mc:Choice>
    <mc:Fallback>
      <p:transition spd="slow" advTm="21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5"/>
          <p:cNvSpPr txBox="1">
            <a:spLocks noGrp="1"/>
          </p:cNvSpPr>
          <p:nvPr>
            <p:ph type="title"/>
          </p:nvPr>
        </p:nvSpPr>
        <p:spPr>
          <a:xfrm>
            <a:off x="1284000" y="1816200"/>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400"/>
              <a:t>Thank You</a:t>
            </a:r>
            <a:endParaRPr sz="6400"/>
          </a:p>
        </p:txBody>
      </p:sp>
      <p:pic>
        <p:nvPicPr>
          <p:cNvPr id="4" name="Audio 3">
            <a:hlinkClick r:id="" action="ppaction://media"/>
            <a:extLst>
              <a:ext uri="{FF2B5EF4-FFF2-40B4-BE49-F238E27FC236}">
                <a16:creationId xmlns:a16="http://schemas.microsoft.com/office/drawing/2014/main" id="{C29F3646-51AE-9848-ADD8-627C593DA7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76"/>
    </mc:Choice>
    <mc:Fallback>
      <p:transition spd="slow" advTm="3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35"/>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Statement </a:t>
            </a:r>
            <a:endParaRPr/>
          </a:p>
        </p:txBody>
      </p:sp>
      <p:sp>
        <p:nvSpPr>
          <p:cNvPr id="531" name="Google Shape;531;p35"/>
          <p:cNvSpPr txBox="1">
            <a:spLocks noGrp="1"/>
          </p:cNvSpPr>
          <p:nvPr>
            <p:ph type="body" idx="1"/>
          </p:nvPr>
        </p:nvSpPr>
        <p:spPr>
          <a:xfrm>
            <a:off x="1172150" y="1023300"/>
            <a:ext cx="78285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1300">
              <a:latin typeface="Spartan Medium"/>
              <a:ea typeface="Spartan Medium"/>
              <a:cs typeface="Spartan Medium"/>
              <a:sym typeface="Spartan Medium"/>
            </a:endParaRPr>
          </a:p>
          <a:p>
            <a:pPr marL="457200" lvl="0" indent="-330200" algn="l" rtl="0">
              <a:lnSpc>
                <a:spcPct val="150000"/>
              </a:lnSpc>
              <a:spcBef>
                <a:spcPts val="0"/>
              </a:spcBef>
              <a:spcAft>
                <a:spcPts val="0"/>
              </a:spcAft>
              <a:buSzPts val="1600"/>
              <a:buFont typeface="Spartan Medium"/>
              <a:buChar char="●"/>
            </a:pPr>
            <a:r>
              <a:rPr lang="en" sz="1300">
                <a:latin typeface="Spartan Medium"/>
                <a:ea typeface="Spartan Medium"/>
                <a:cs typeface="Spartan Medium"/>
                <a:sym typeface="Spartan Medium"/>
              </a:rPr>
              <a:t>Learning about the stories of inspirational and brilliant minds across the ages can be a great way to gain insight as well as push ourselves towards our goals.</a:t>
            </a:r>
            <a:endParaRPr sz="1300">
              <a:latin typeface="Spartan Medium"/>
              <a:ea typeface="Spartan Medium"/>
              <a:cs typeface="Spartan Medium"/>
              <a:sym typeface="Spartan Medium"/>
            </a:endParaRPr>
          </a:p>
          <a:p>
            <a:pPr marL="457200" lvl="0" indent="-330200" algn="l" rtl="0">
              <a:lnSpc>
                <a:spcPct val="150000"/>
              </a:lnSpc>
              <a:spcBef>
                <a:spcPts val="0"/>
              </a:spcBef>
              <a:spcAft>
                <a:spcPts val="0"/>
              </a:spcAft>
              <a:buSzPts val="1600"/>
              <a:buFont typeface="Spartan Medium"/>
              <a:buChar char="●"/>
            </a:pPr>
            <a:r>
              <a:rPr lang="en" sz="1300">
                <a:latin typeface="Spartan Medium"/>
                <a:ea typeface="Spartan Medium"/>
                <a:cs typeface="Spartan Medium"/>
                <a:sym typeface="Spartan Medium"/>
              </a:rPr>
              <a:t>Especially important for women in underrepresented fields across the world.</a:t>
            </a:r>
            <a:endParaRPr sz="1300">
              <a:latin typeface="Spartan Medium"/>
              <a:ea typeface="Spartan Medium"/>
              <a:cs typeface="Spartan Medium"/>
              <a:sym typeface="Spartan Medium"/>
            </a:endParaRPr>
          </a:p>
          <a:p>
            <a:pPr marL="457200" lvl="0" indent="-311150" algn="l" rtl="0">
              <a:lnSpc>
                <a:spcPct val="150000"/>
              </a:lnSpc>
              <a:spcBef>
                <a:spcPts val="0"/>
              </a:spcBef>
              <a:spcAft>
                <a:spcPts val="0"/>
              </a:spcAft>
              <a:buSzPts val="1300"/>
              <a:buFont typeface="Spartan Medium"/>
              <a:buChar char="●"/>
            </a:pPr>
            <a:r>
              <a:rPr lang="en" sz="1300">
                <a:latin typeface="Spartan Medium"/>
                <a:ea typeface="Spartan Medium"/>
                <a:cs typeface="Spartan Medium"/>
                <a:sym typeface="Spartan Medium"/>
              </a:rPr>
              <a:t>Could not find a relevant dataset which contained curated information about important women in different fields.</a:t>
            </a:r>
            <a:endParaRPr sz="1300">
              <a:latin typeface="Spartan Medium"/>
              <a:ea typeface="Spartan Medium"/>
              <a:cs typeface="Spartan Medium"/>
              <a:sym typeface="Spartan Medium"/>
            </a:endParaRPr>
          </a:p>
          <a:p>
            <a:pPr marL="457200" lvl="0" indent="-311150" algn="l" rtl="0">
              <a:lnSpc>
                <a:spcPct val="150000"/>
              </a:lnSpc>
              <a:spcBef>
                <a:spcPts val="0"/>
              </a:spcBef>
              <a:spcAft>
                <a:spcPts val="0"/>
              </a:spcAft>
              <a:buSzPts val="1300"/>
              <a:buFont typeface="Spartan Medium"/>
              <a:buChar char="●"/>
            </a:pPr>
            <a:r>
              <a:rPr lang="en" sz="1300">
                <a:latin typeface="Spartan Medium"/>
                <a:ea typeface="Spartan Medium"/>
                <a:cs typeface="Spartan Medium"/>
                <a:sym typeface="Spartan Medium"/>
              </a:rPr>
              <a:t>We focused on curating a single platform which contains stories to inspire women all around the world and age groups. And which also contains informative statistics about women in these fields.</a:t>
            </a:r>
            <a:endParaRPr sz="1300">
              <a:latin typeface="Spartan Medium"/>
              <a:ea typeface="Spartan Medium"/>
              <a:cs typeface="Spartan Medium"/>
              <a:sym typeface="Spartan Medium"/>
            </a:endParaRPr>
          </a:p>
        </p:txBody>
      </p:sp>
      <p:pic>
        <p:nvPicPr>
          <p:cNvPr id="6" name="Audio 5">
            <a:hlinkClick r:id="" action="ppaction://media"/>
            <a:extLst>
              <a:ext uri="{FF2B5EF4-FFF2-40B4-BE49-F238E27FC236}">
                <a16:creationId xmlns:a16="http://schemas.microsoft.com/office/drawing/2014/main" id="{6199B173-670E-FE43-8AFF-E0280C05DB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176"/>
    </mc:Choice>
    <mc:Fallback>
      <p:transition spd="slow" advTm="19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36"/>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Motivation</a:t>
            </a:r>
            <a:endParaRPr/>
          </a:p>
        </p:txBody>
      </p:sp>
      <p:sp>
        <p:nvSpPr>
          <p:cNvPr id="537" name="Google Shape;537;p36"/>
          <p:cNvSpPr txBox="1">
            <a:spLocks noGrp="1"/>
          </p:cNvSpPr>
          <p:nvPr>
            <p:ph type="body" idx="1"/>
          </p:nvPr>
        </p:nvSpPr>
        <p:spPr>
          <a:xfrm>
            <a:off x="1161425" y="1527975"/>
            <a:ext cx="78285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1300">
              <a:latin typeface="Spartan Medium"/>
              <a:ea typeface="Spartan Medium"/>
              <a:cs typeface="Spartan Medium"/>
              <a:sym typeface="Spartan Medium"/>
            </a:endParaRPr>
          </a:p>
          <a:p>
            <a:pPr marL="457200" lvl="0" indent="-311150" algn="l" rtl="0">
              <a:lnSpc>
                <a:spcPct val="150000"/>
              </a:lnSpc>
              <a:spcBef>
                <a:spcPts val="0"/>
              </a:spcBef>
              <a:spcAft>
                <a:spcPts val="0"/>
              </a:spcAft>
              <a:buSzPts val="1300"/>
              <a:buFont typeface="Spartan Medium"/>
              <a:buChar char="●"/>
            </a:pPr>
            <a:r>
              <a:rPr lang="en" sz="1300">
                <a:latin typeface="Spartan Medium"/>
                <a:ea typeface="Spartan Medium"/>
                <a:cs typeface="Spartan Medium"/>
                <a:sym typeface="Spartan Medium"/>
              </a:rPr>
              <a:t>Often young girls and women get encouragement to pursue their goals by looking at the accomplishments of other women.</a:t>
            </a:r>
            <a:endParaRPr sz="1300">
              <a:latin typeface="Spartan Medium"/>
              <a:ea typeface="Spartan Medium"/>
              <a:cs typeface="Spartan Medium"/>
              <a:sym typeface="Spartan Medium"/>
            </a:endParaRPr>
          </a:p>
          <a:p>
            <a:pPr marL="457200" lvl="0" indent="-311150" algn="l" rtl="0">
              <a:lnSpc>
                <a:spcPct val="150000"/>
              </a:lnSpc>
              <a:spcBef>
                <a:spcPts val="0"/>
              </a:spcBef>
              <a:spcAft>
                <a:spcPts val="0"/>
              </a:spcAft>
              <a:buSzPts val="1300"/>
              <a:buFont typeface="Spartan Medium"/>
              <a:buChar char="●"/>
            </a:pPr>
            <a:r>
              <a:rPr lang="en" sz="1300">
                <a:latin typeface="Spartan Medium"/>
                <a:ea typeface="Spartan Medium"/>
                <a:cs typeface="Spartan Medium"/>
                <a:sym typeface="Spartan Medium"/>
              </a:rPr>
              <a:t>We believe theses stories and achievements deserve to be showcased in one curated website which young women can refer to and feel empowered by.</a:t>
            </a:r>
            <a:endParaRPr sz="1300">
              <a:latin typeface="Spartan Medium"/>
              <a:ea typeface="Spartan Medium"/>
              <a:cs typeface="Spartan Medium"/>
              <a:sym typeface="Spartan Medium"/>
            </a:endParaRPr>
          </a:p>
          <a:p>
            <a:pPr marL="457200" lvl="0" indent="-311150" algn="l" rtl="0">
              <a:lnSpc>
                <a:spcPct val="150000"/>
              </a:lnSpc>
              <a:spcBef>
                <a:spcPts val="0"/>
              </a:spcBef>
              <a:spcAft>
                <a:spcPts val="0"/>
              </a:spcAft>
              <a:buSzPts val="1300"/>
              <a:buFont typeface="Spartan Medium"/>
              <a:buChar char="●"/>
            </a:pPr>
            <a:r>
              <a:rPr lang="en" sz="1300">
                <a:latin typeface="Spartan Medium"/>
                <a:ea typeface="Spartan Medium"/>
                <a:cs typeface="Spartan Medium"/>
                <a:sym typeface="Spartan Medium"/>
              </a:rPr>
              <a:t>We also want to create awareness about the present situations and issues faced by women in various domains.</a:t>
            </a:r>
            <a:endParaRPr sz="1300">
              <a:latin typeface="Spartan Medium"/>
              <a:ea typeface="Spartan Medium"/>
              <a:cs typeface="Spartan Medium"/>
              <a:sym typeface="Spartan Medium"/>
            </a:endParaRPr>
          </a:p>
          <a:p>
            <a:pPr marL="457200" lvl="0" indent="0" algn="l" rtl="0">
              <a:lnSpc>
                <a:spcPct val="150000"/>
              </a:lnSpc>
              <a:spcBef>
                <a:spcPts val="0"/>
              </a:spcBef>
              <a:spcAft>
                <a:spcPts val="0"/>
              </a:spcAft>
              <a:buNone/>
            </a:pPr>
            <a:endParaRPr sz="1300">
              <a:latin typeface="Spartan Medium"/>
              <a:ea typeface="Spartan Medium"/>
              <a:cs typeface="Spartan Medium"/>
              <a:sym typeface="Spartan Medium"/>
            </a:endParaRPr>
          </a:p>
        </p:txBody>
      </p:sp>
      <p:pic>
        <p:nvPicPr>
          <p:cNvPr id="3" name="Audio 2">
            <a:hlinkClick r:id="" action="ppaction://media"/>
            <a:extLst>
              <a:ext uri="{FF2B5EF4-FFF2-40B4-BE49-F238E27FC236}">
                <a16:creationId xmlns:a16="http://schemas.microsoft.com/office/drawing/2014/main" id="{68810F22-668A-6A46-B0D1-267A6A42AB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951"/>
    </mc:Choice>
    <mc:Fallback>
      <p:transition spd="slow" advTm="20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37"/>
          <p:cNvSpPr txBox="1">
            <a:spLocks noGrp="1"/>
          </p:cNvSpPr>
          <p:nvPr>
            <p:ph type="title"/>
          </p:nvPr>
        </p:nvSpPr>
        <p:spPr>
          <a:xfrm>
            <a:off x="1388100" y="12506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000"/>
              <a:t>Our Approach</a:t>
            </a:r>
            <a:endParaRPr sz="7000"/>
          </a:p>
        </p:txBody>
      </p:sp>
      <p:pic>
        <p:nvPicPr>
          <p:cNvPr id="3" name="Audio 2">
            <a:hlinkClick r:id="" action="ppaction://media"/>
            <a:extLst>
              <a:ext uri="{FF2B5EF4-FFF2-40B4-BE49-F238E27FC236}">
                <a16:creationId xmlns:a16="http://schemas.microsoft.com/office/drawing/2014/main" id="{E8FFFCDB-9B89-764E-BFD5-8265C02FEB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62"/>
    </mc:Choice>
    <mc:Fallback>
      <p:transition spd="slow" advTm="3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8"/>
          <p:cNvSpPr txBox="1">
            <a:spLocks noGrp="1"/>
          </p:cNvSpPr>
          <p:nvPr>
            <p:ph type="title"/>
          </p:nvPr>
        </p:nvSpPr>
        <p:spPr>
          <a:xfrm>
            <a:off x="715100" y="1764975"/>
            <a:ext cx="3347400" cy="14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200"/>
              <a:t>Where’s the data?</a:t>
            </a:r>
            <a:endParaRPr sz="5200"/>
          </a:p>
        </p:txBody>
      </p:sp>
      <p:sp>
        <p:nvSpPr>
          <p:cNvPr id="548" name="Google Shape;548;p38"/>
          <p:cNvSpPr txBox="1">
            <a:spLocks noGrp="1"/>
          </p:cNvSpPr>
          <p:nvPr>
            <p:ph type="subTitle" idx="1"/>
          </p:nvPr>
        </p:nvSpPr>
        <p:spPr>
          <a:xfrm>
            <a:off x="715100" y="3791800"/>
            <a:ext cx="3347400" cy="10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 compiled dataset about women’s contribution to the world. We attempted to create it and display on website</a:t>
            </a:r>
            <a:endParaRPr/>
          </a:p>
        </p:txBody>
      </p:sp>
      <p:pic>
        <p:nvPicPr>
          <p:cNvPr id="549" name="Google Shape;549;p38"/>
          <p:cNvPicPr preferRelativeResize="0"/>
          <p:nvPr/>
        </p:nvPicPr>
        <p:blipFill rotWithShape="1">
          <a:blip r:embed="rId5">
            <a:alphaModFix/>
          </a:blip>
          <a:srcRect l="23239" t="4839" r="18515" b="998"/>
          <a:stretch/>
        </p:blipFill>
        <p:spPr>
          <a:xfrm flipH="1">
            <a:off x="5166288" y="0"/>
            <a:ext cx="3977700" cy="5143500"/>
          </a:xfrm>
          <a:prstGeom prst="round1Rect">
            <a:avLst>
              <a:gd name="adj" fmla="val 35177"/>
            </a:avLst>
          </a:prstGeom>
          <a:noFill/>
          <a:ln>
            <a:noFill/>
          </a:ln>
        </p:spPr>
      </p:pic>
      <p:grpSp>
        <p:nvGrpSpPr>
          <p:cNvPr id="550" name="Google Shape;550;p38"/>
          <p:cNvGrpSpPr/>
          <p:nvPr/>
        </p:nvGrpSpPr>
        <p:grpSpPr>
          <a:xfrm rot="10800000">
            <a:off x="4572000" y="4295650"/>
            <a:ext cx="1675550" cy="847850"/>
            <a:chOff x="7236475" y="0"/>
            <a:chExt cx="1675550" cy="847850"/>
          </a:xfrm>
        </p:grpSpPr>
        <p:sp>
          <p:nvSpPr>
            <p:cNvPr id="551" name="Google Shape;551;p38"/>
            <p:cNvSpPr/>
            <p:nvPr/>
          </p:nvSpPr>
          <p:spPr>
            <a:xfrm>
              <a:off x="8073850" y="0"/>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8"/>
            <p:cNvSpPr/>
            <p:nvPr/>
          </p:nvSpPr>
          <p:spPr>
            <a:xfrm>
              <a:off x="7236475" y="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38"/>
          <p:cNvSpPr/>
          <p:nvPr/>
        </p:nvSpPr>
        <p:spPr>
          <a:xfrm rot="10800000">
            <a:off x="6014588" y="452297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0800000">
            <a:off x="6014588" y="437577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rot="10800000">
            <a:off x="5870613" y="452297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rot="10800000">
            <a:off x="5870613" y="437577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flipH="1">
            <a:off x="4183125" y="776300"/>
            <a:ext cx="834175" cy="834975"/>
          </a:xfrm>
          <a:custGeom>
            <a:avLst/>
            <a:gdLst/>
            <a:ahLst/>
            <a:cxnLst/>
            <a:rect l="l" t="t" r="r" b="b"/>
            <a:pathLst>
              <a:path w="33367" h="33399" extrusionOk="0">
                <a:moveTo>
                  <a:pt x="0" y="1"/>
                </a:moveTo>
                <a:lnTo>
                  <a:pt x="33366" y="33399"/>
                </a:lnTo>
                <a:lnTo>
                  <a:pt x="333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a:off x="4665995" y="15238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38"/>
          <p:cNvGrpSpPr/>
          <p:nvPr/>
        </p:nvGrpSpPr>
        <p:grpSpPr>
          <a:xfrm flipH="1">
            <a:off x="3904825" y="535000"/>
            <a:ext cx="201100" cy="204325"/>
            <a:chOff x="3375338" y="419625"/>
            <a:chExt cx="201100" cy="204325"/>
          </a:xfrm>
        </p:grpSpPr>
        <p:sp>
          <p:nvSpPr>
            <p:cNvPr id="560" name="Google Shape;560;p38"/>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 name="Google Shape;564;p38"/>
          <p:cNvSpPr txBox="1">
            <a:spLocks noGrp="1"/>
          </p:cNvSpPr>
          <p:nvPr>
            <p:ph type="title" idx="2"/>
          </p:nvPr>
        </p:nvSpPr>
        <p:spPr>
          <a:xfrm>
            <a:off x="715100" y="535000"/>
            <a:ext cx="6576000" cy="15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700"/>
              <a:t>01.</a:t>
            </a:r>
            <a:endParaRPr sz="6700"/>
          </a:p>
        </p:txBody>
      </p:sp>
      <p:pic>
        <p:nvPicPr>
          <p:cNvPr id="4" name="Audio 3">
            <a:hlinkClick r:id="" action="ppaction://media"/>
            <a:extLst>
              <a:ext uri="{FF2B5EF4-FFF2-40B4-BE49-F238E27FC236}">
                <a16:creationId xmlns:a16="http://schemas.microsoft.com/office/drawing/2014/main" id="{03B4E359-A647-FF43-BCD3-D397E70513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651"/>
    </mc:Choice>
    <mc:Fallback>
      <p:transition spd="slow" advTm="16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pic>
        <p:nvPicPr>
          <p:cNvPr id="569" name="Google Shape;569;p39"/>
          <p:cNvPicPr preferRelativeResize="0"/>
          <p:nvPr/>
        </p:nvPicPr>
        <p:blipFill rotWithShape="1">
          <a:blip r:embed="rId5">
            <a:alphaModFix/>
          </a:blip>
          <a:srcRect l="27384" r="29327" b="16022"/>
          <a:stretch/>
        </p:blipFill>
        <p:spPr>
          <a:xfrm flipH="1">
            <a:off x="5166288" y="0"/>
            <a:ext cx="3977700" cy="5143500"/>
          </a:xfrm>
          <a:prstGeom prst="round1Rect">
            <a:avLst>
              <a:gd name="adj" fmla="val 35177"/>
            </a:avLst>
          </a:prstGeom>
          <a:noFill/>
          <a:ln>
            <a:noFill/>
          </a:ln>
        </p:spPr>
      </p:pic>
      <p:sp>
        <p:nvSpPr>
          <p:cNvPr id="570" name="Google Shape;570;p39"/>
          <p:cNvSpPr txBox="1">
            <a:spLocks noGrp="1"/>
          </p:cNvSpPr>
          <p:nvPr>
            <p:ph type="title"/>
          </p:nvPr>
        </p:nvSpPr>
        <p:spPr>
          <a:xfrm>
            <a:off x="720000" y="1821575"/>
            <a:ext cx="3668700" cy="16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0"/>
              <a:t>Visualise open source data and stats on women employment</a:t>
            </a:r>
            <a:endParaRPr b="0"/>
          </a:p>
        </p:txBody>
      </p:sp>
      <p:sp>
        <p:nvSpPr>
          <p:cNvPr id="571" name="Google Shape;571;p39"/>
          <p:cNvSpPr txBox="1">
            <a:spLocks noGrp="1"/>
          </p:cNvSpPr>
          <p:nvPr>
            <p:ph type="body" idx="1"/>
          </p:nvPr>
        </p:nvSpPr>
        <p:spPr>
          <a:xfrm>
            <a:off x="720000" y="3932300"/>
            <a:ext cx="3668700" cy="11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various data science techniques </a:t>
            </a:r>
            <a:endParaRPr/>
          </a:p>
          <a:p>
            <a:pPr marL="0" lvl="0" indent="0" algn="l" rtl="0">
              <a:spcBef>
                <a:spcPts val="0"/>
              </a:spcBef>
              <a:spcAft>
                <a:spcPts val="0"/>
              </a:spcAft>
              <a:buNone/>
            </a:pPr>
            <a:endParaRPr/>
          </a:p>
        </p:txBody>
      </p:sp>
      <p:sp>
        <p:nvSpPr>
          <p:cNvPr id="572" name="Google Shape;572;p39"/>
          <p:cNvSpPr/>
          <p:nvPr/>
        </p:nvSpPr>
        <p:spPr>
          <a:xfrm rot="10800000">
            <a:off x="4856488" y="34306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39"/>
          <p:cNvGrpSpPr/>
          <p:nvPr/>
        </p:nvGrpSpPr>
        <p:grpSpPr>
          <a:xfrm rot="10800000">
            <a:off x="4856488" y="3169600"/>
            <a:ext cx="201100" cy="204325"/>
            <a:chOff x="3375338" y="419625"/>
            <a:chExt cx="201100" cy="204325"/>
          </a:xfrm>
        </p:grpSpPr>
        <p:sp>
          <p:nvSpPr>
            <p:cNvPr id="574" name="Google Shape;574;p39"/>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39"/>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p:cNvSpPr txBox="1"/>
          <p:nvPr/>
        </p:nvSpPr>
        <p:spPr>
          <a:xfrm>
            <a:off x="818100" y="426725"/>
            <a:ext cx="3000000" cy="1215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700" b="1">
                <a:solidFill>
                  <a:schemeClr val="accent2"/>
                </a:solidFill>
                <a:latin typeface="Righteous"/>
                <a:ea typeface="Righteous"/>
                <a:cs typeface="Righteous"/>
                <a:sym typeface="Righteous"/>
              </a:rPr>
              <a:t>02.</a:t>
            </a:r>
            <a:endParaRPr sz="6700" b="1">
              <a:solidFill>
                <a:schemeClr val="accent2"/>
              </a:solidFill>
              <a:latin typeface="Righteous"/>
              <a:ea typeface="Righteous"/>
              <a:cs typeface="Righteous"/>
              <a:sym typeface="Righteous"/>
            </a:endParaRPr>
          </a:p>
        </p:txBody>
      </p:sp>
      <p:pic>
        <p:nvPicPr>
          <p:cNvPr id="4" name="Audio 3">
            <a:hlinkClick r:id="" action="ppaction://media"/>
            <a:extLst>
              <a:ext uri="{FF2B5EF4-FFF2-40B4-BE49-F238E27FC236}">
                <a16:creationId xmlns:a16="http://schemas.microsoft.com/office/drawing/2014/main" id="{ADB5CEF6-12B0-E048-B2A2-DCA6E47BC3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209"/>
    </mc:Choice>
    <mc:Fallback>
      <p:transition spd="slow" advTm="13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3E7EA"/>
        </a:solidFill>
        <a:effectLst/>
      </p:bgPr>
    </p:bg>
    <p:spTree>
      <p:nvGrpSpPr>
        <p:cNvPr id="1" name="Shape 589"/>
        <p:cNvGrpSpPr/>
        <p:nvPr/>
      </p:nvGrpSpPr>
      <p:grpSpPr>
        <a:xfrm>
          <a:off x="0" y="0"/>
          <a:ext cx="0" cy="0"/>
          <a:chOff x="0" y="0"/>
          <a:chExt cx="0" cy="0"/>
        </a:xfrm>
      </p:grpSpPr>
      <p:sp>
        <p:nvSpPr>
          <p:cNvPr id="590" name="Google Shape;590;p40"/>
          <p:cNvSpPr txBox="1">
            <a:spLocks noGrp="1"/>
          </p:cNvSpPr>
          <p:nvPr>
            <p:ph type="title"/>
          </p:nvPr>
        </p:nvSpPr>
        <p:spPr>
          <a:xfrm>
            <a:off x="2326650" y="70263"/>
            <a:ext cx="4490700" cy="10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Technologies Used</a:t>
            </a:r>
            <a:endParaRPr/>
          </a:p>
        </p:txBody>
      </p:sp>
      <p:sp>
        <p:nvSpPr>
          <p:cNvPr id="591" name="Google Shape;591;p40"/>
          <p:cNvSpPr/>
          <p:nvPr/>
        </p:nvSpPr>
        <p:spPr>
          <a:xfrm>
            <a:off x="7874975" y="0"/>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7037600" y="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296924" y="4939477"/>
            <a:ext cx="250720" cy="204028"/>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7213438" y="563400"/>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7213438" y="710600"/>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7357413" y="563400"/>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7357413" y="710600"/>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128850" y="3135600"/>
            <a:ext cx="2040300" cy="2007900"/>
          </a:xfrm>
          <a:prstGeom prst="rect">
            <a:avLst/>
          </a:prstGeom>
          <a:solidFill>
            <a:srgbClr val="E3E7EA"/>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 name="Google Shape;599;p40"/>
          <p:cNvCxnSpPr/>
          <p:nvPr/>
        </p:nvCxnSpPr>
        <p:spPr>
          <a:xfrm>
            <a:off x="4318775" y="1417375"/>
            <a:ext cx="21600" cy="3296700"/>
          </a:xfrm>
          <a:prstGeom prst="straightConnector1">
            <a:avLst/>
          </a:prstGeom>
          <a:noFill/>
          <a:ln w="9525" cap="flat" cmpd="sng">
            <a:solidFill>
              <a:schemeClr val="dk2"/>
            </a:solidFill>
            <a:prstDash val="solid"/>
            <a:round/>
            <a:headEnd type="none" w="med" len="med"/>
            <a:tailEnd type="none" w="med" len="med"/>
          </a:ln>
        </p:spPr>
      </p:cxnSp>
      <p:sp>
        <p:nvSpPr>
          <p:cNvPr id="600" name="Google Shape;600;p40"/>
          <p:cNvSpPr txBox="1"/>
          <p:nvPr/>
        </p:nvSpPr>
        <p:spPr>
          <a:xfrm>
            <a:off x="665775" y="1186088"/>
            <a:ext cx="30000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500">
                <a:solidFill>
                  <a:srgbClr val="00C3B1"/>
                </a:solidFill>
                <a:latin typeface="Righteous"/>
                <a:ea typeface="Righteous"/>
                <a:cs typeface="Righteous"/>
                <a:sym typeface="Righteous"/>
              </a:rPr>
              <a:t>Full Stack </a:t>
            </a:r>
            <a:endParaRPr sz="3500">
              <a:solidFill>
                <a:srgbClr val="00C3B1"/>
              </a:solidFill>
              <a:latin typeface="Righteous"/>
              <a:ea typeface="Righteous"/>
              <a:cs typeface="Righteous"/>
              <a:sym typeface="Righteous"/>
            </a:endParaRPr>
          </a:p>
        </p:txBody>
      </p:sp>
      <p:sp>
        <p:nvSpPr>
          <p:cNvPr id="601" name="Google Shape;601;p40"/>
          <p:cNvSpPr txBox="1"/>
          <p:nvPr/>
        </p:nvSpPr>
        <p:spPr>
          <a:xfrm>
            <a:off x="2995900" y="1288550"/>
            <a:ext cx="30000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3500">
              <a:solidFill>
                <a:srgbClr val="00C3B1"/>
              </a:solidFill>
              <a:latin typeface="Righteous"/>
              <a:ea typeface="Righteous"/>
              <a:cs typeface="Righteous"/>
              <a:sym typeface="Righteous"/>
            </a:endParaRPr>
          </a:p>
        </p:txBody>
      </p:sp>
      <p:sp>
        <p:nvSpPr>
          <p:cNvPr id="602" name="Google Shape;602;p40"/>
          <p:cNvSpPr txBox="1"/>
          <p:nvPr/>
        </p:nvSpPr>
        <p:spPr>
          <a:xfrm>
            <a:off x="5354925" y="1202650"/>
            <a:ext cx="3000000" cy="723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500">
                <a:solidFill>
                  <a:srgbClr val="00C3B1"/>
                </a:solidFill>
                <a:latin typeface="Righteous"/>
                <a:ea typeface="Righteous"/>
                <a:cs typeface="Righteous"/>
                <a:sym typeface="Righteous"/>
              </a:rPr>
              <a:t>Data Science</a:t>
            </a:r>
            <a:endParaRPr sz="3500">
              <a:solidFill>
                <a:srgbClr val="00C3B1"/>
              </a:solidFill>
              <a:latin typeface="Righteous"/>
              <a:ea typeface="Righteous"/>
              <a:cs typeface="Righteous"/>
              <a:sym typeface="Righteous"/>
            </a:endParaRPr>
          </a:p>
        </p:txBody>
      </p:sp>
      <p:pic>
        <p:nvPicPr>
          <p:cNvPr id="603" name="Google Shape;603;p40"/>
          <p:cNvPicPr preferRelativeResize="0"/>
          <p:nvPr/>
        </p:nvPicPr>
        <p:blipFill>
          <a:blip r:embed="rId5">
            <a:alphaModFix/>
          </a:blip>
          <a:stretch>
            <a:fillRect/>
          </a:stretch>
        </p:blipFill>
        <p:spPr>
          <a:xfrm>
            <a:off x="769238" y="3354126"/>
            <a:ext cx="1024000" cy="1316475"/>
          </a:xfrm>
          <a:prstGeom prst="rect">
            <a:avLst/>
          </a:prstGeom>
          <a:noFill/>
          <a:ln>
            <a:noFill/>
          </a:ln>
        </p:spPr>
      </p:pic>
      <p:pic>
        <p:nvPicPr>
          <p:cNvPr id="604" name="Google Shape;604;p40"/>
          <p:cNvPicPr preferRelativeResize="0"/>
          <p:nvPr/>
        </p:nvPicPr>
        <p:blipFill>
          <a:blip r:embed="rId6">
            <a:alphaModFix/>
          </a:blip>
          <a:stretch>
            <a:fillRect/>
          </a:stretch>
        </p:blipFill>
        <p:spPr>
          <a:xfrm>
            <a:off x="612075" y="1981788"/>
            <a:ext cx="1316475" cy="1316475"/>
          </a:xfrm>
          <a:prstGeom prst="rect">
            <a:avLst/>
          </a:prstGeom>
          <a:noFill/>
          <a:ln>
            <a:noFill/>
          </a:ln>
        </p:spPr>
      </p:pic>
      <p:pic>
        <p:nvPicPr>
          <p:cNvPr id="605" name="Google Shape;605;p40"/>
          <p:cNvPicPr preferRelativeResize="0"/>
          <p:nvPr/>
        </p:nvPicPr>
        <p:blipFill rotWithShape="1">
          <a:blip r:embed="rId7">
            <a:alphaModFix/>
          </a:blip>
          <a:srcRect l="26073" t="20056" r="26363" b="5770"/>
          <a:stretch/>
        </p:blipFill>
        <p:spPr>
          <a:xfrm>
            <a:off x="2241723" y="3414125"/>
            <a:ext cx="1500752" cy="1316475"/>
          </a:xfrm>
          <a:prstGeom prst="rect">
            <a:avLst/>
          </a:prstGeom>
          <a:noFill/>
          <a:ln>
            <a:noFill/>
          </a:ln>
        </p:spPr>
      </p:pic>
      <p:pic>
        <p:nvPicPr>
          <p:cNvPr id="606" name="Google Shape;606;p40"/>
          <p:cNvPicPr preferRelativeResize="0"/>
          <p:nvPr/>
        </p:nvPicPr>
        <p:blipFill>
          <a:blip r:embed="rId8">
            <a:alphaModFix/>
          </a:blip>
          <a:stretch>
            <a:fillRect/>
          </a:stretch>
        </p:blipFill>
        <p:spPr>
          <a:xfrm>
            <a:off x="2065899" y="2042962"/>
            <a:ext cx="1980227" cy="1237622"/>
          </a:xfrm>
          <a:prstGeom prst="rect">
            <a:avLst/>
          </a:prstGeom>
          <a:noFill/>
          <a:ln>
            <a:noFill/>
          </a:ln>
        </p:spPr>
      </p:pic>
      <p:pic>
        <p:nvPicPr>
          <p:cNvPr id="607" name="Google Shape;607;p40"/>
          <p:cNvPicPr preferRelativeResize="0"/>
          <p:nvPr/>
        </p:nvPicPr>
        <p:blipFill>
          <a:blip r:embed="rId9">
            <a:alphaModFix/>
          </a:blip>
          <a:stretch>
            <a:fillRect/>
          </a:stretch>
        </p:blipFill>
        <p:spPr>
          <a:xfrm>
            <a:off x="4872513" y="2186725"/>
            <a:ext cx="1237626" cy="1237626"/>
          </a:xfrm>
          <a:prstGeom prst="rect">
            <a:avLst/>
          </a:prstGeom>
          <a:noFill/>
          <a:ln>
            <a:noFill/>
          </a:ln>
        </p:spPr>
      </p:pic>
      <p:pic>
        <p:nvPicPr>
          <p:cNvPr id="608" name="Google Shape;608;p40"/>
          <p:cNvPicPr preferRelativeResize="0"/>
          <p:nvPr/>
        </p:nvPicPr>
        <p:blipFill>
          <a:blip r:embed="rId10">
            <a:alphaModFix/>
          </a:blip>
          <a:stretch>
            <a:fillRect/>
          </a:stretch>
        </p:blipFill>
        <p:spPr>
          <a:xfrm>
            <a:off x="5246925" y="3527487"/>
            <a:ext cx="3107999" cy="969750"/>
          </a:xfrm>
          <a:prstGeom prst="rect">
            <a:avLst/>
          </a:prstGeom>
          <a:noFill/>
          <a:ln>
            <a:noFill/>
          </a:ln>
        </p:spPr>
      </p:pic>
      <p:pic>
        <p:nvPicPr>
          <p:cNvPr id="609" name="Google Shape;609;p40"/>
          <p:cNvPicPr preferRelativeResize="0"/>
          <p:nvPr/>
        </p:nvPicPr>
        <p:blipFill>
          <a:blip r:embed="rId11">
            <a:alphaModFix/>
          </a:blip>
          <a:stretch>
            <a:fillRect/>
          </a:stretch>
        </p:blipFill>
        <p:spPr>
          <a:xfrm>
            <a:off x="6406025" y="2237176"/>
            <a:ext cx="2086823" cy="1043400"/>
          </a:xfrm>
          <a:prstGeom prst="rect">
            <a:avLst/>
          </a:prstGeom>
          <a:noFill/>
          <a:ln>
            <a:noFill/>
          </a:ln>
        </p:spPr>
      </p:pic>
      <p:pic>
        <p:nvPicPr>
          <p:cNvPr id="3" name="Audio 2">
            <a:hlinkClick r:id="" action="ppaction://media"/>
            <a:extLst>
              <a:ext uri="{FF2B5EF4-FFF2-40B4-BE49-F238E27FC236}">
                <a16:creationId xmlns:a16="http://schemas.microsoft.com/office/drawing/2014/main" id="{F0F25E21-36FA-B543-9D54-42CEB12A599F}"/>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601"/>
    </mc:Choice>
    <mc:Fallback>
      <p:transition spd="slow" advTm="26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1"/>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Dataset Creation</a:t>
            </a:r>
            <a:endParaRPr/>
          </a:p>
        </p:txBody>
      </p:sp>
      <p:sp>
        <p:nvSpPr>
          <p:cNvPr id="615" name="Google Shape;615;p41"/>
          <p:cNvSpPr txBox="1"/>
          <p:nvPr/>
        </p:nvSpPr>
        <p:spPr>
          <a:xfrm>
            <a:off x="375825" y="1675125"/>
            <a:ext cx="8279100" cy="2786100"/>
          </a:xfrm>
          <a:prstGeom prst="rect">
            <a:avLst/>
          </a:prstGeom>
          <a:noFill/>
          <a:ln>
            <a:noFill/>
          </a:ln>
        </p:spPr>
        <p:txBody>
          <a:bodyPr spcFirstLastPara="1" wrap="square" lIns="91425" tIns="91425" rIns="91425" bIns="91425" anchor="t" anchorCtr="0">
            <a:spAutoFit/>
          </a:bodyPr>
          <a:lstStyle/>
          <a:p>
            <a:pPr marL="457200" lvl="0" indent="-311150" algn="l" rtl="0">
              <a:lnSpc>
                <a:spcPct val="150000"/>
              </a:lnSpc>
              <a:spcBef>
                <a:spcPts val="0"/>
              </a:spcBef>
              <a:spcAft>
                <a:spcPts val="0"/>
              </a:spcAft>
              <a:buClr>
                <a:schemeClr val="lt2"/>
              </a:buClr>
              <a:buSzPts val="1300"/>
              <a:buFont typeface="Spartan Medium"/>
              <a:buChar char="●"/>
            </a:pPr>
            <a:r>
              <a:rPr lang="en" sz="1300">
                <a:solidFill>
                  <a:schemeClr val="accent2"/>
                </a:solidFill>
                <a:latin typeface="Spartan Medium"/>
                <a:ea typeface="Spartan Medium"/>
                <a:cs typeface="Spartan Medium"/>
                <a:sym typeface="Spartan Medium"/>
              </a:rPr>
              <a:t>Used MySQL to create our dataset with the following columns:</a:t>
            </a:r>
            <a:endParaRPr sz="1300">
              <a:solidFill>
                <a:schemeClr val="accent2"/>
              </a:solidFill>
              <a:latin typeface="Spartan Medium"/>
              <a:ea typeface="Spartan Medium"/>
              <a:cs typeface="Spartan Medium"/>
              <a:sym typeface="Spartan Medium"/>
            </a:endParaRPr>
          </a:p>
          <a:p>
            <a:pPr marL="457200" lvl="0" indent="0" algn="l" rtl="0">
              <a:lnSpc>
                <a:spcPct val="150000"/>
              </a:lnSpc>
              <a:spcBef>
                <a:spcPts val="0"/>
              </a:spcBef>
              <a:spcAft>
                <a:spcPts val="0"/>
              </a:spcAft>
              <a:buNone/>
            </a:pPr>
            <a:r>
              <a:rPr lang="en" sz="1300">
                <a:solidFill>
                  <a:schemeClr val="accent2"/>
                </a:solidFill>
                <a:latin typeface="Spartan Medium"/>
                <a:ea typeface="Spartan Medium"/>
                <a:cs typeface="Spartan Medium"/>
                <a:sym typeface="Spartan Medium"/>
              </a:rPr>
              <a:t>Name, Field, Bio, Age, Country, Specialisation, Source of Bio.</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For three fields: STEM, Sports, Music.</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Found data and inspirational stories about various women through various online sources.</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We hosted the database using Google Cloud.</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Then integrated this data with our front end to display all the stories grouped by their specific fields.</a:t>
            </a:r>
            <a:endParaRPr sz="1300">
              <a:solidFill>
                <a:schemeClr val="accent2"/>
              </a:solidFill>
              <a:latin typeface="Spartan Medium"/>
              <a:ea typeface="Spartan Medium"/>
              <a:cs typeface="Spartan Medium"/>
              <a:sym typeface="Spartan Medium"/>
            </a:endParaRPr>
          </a:p>
          <a:p>
            <a:pPr marL="914400" lvl="0" indent="0" algn="l" rtl="0">
              <a:lnSpc>
                <a:spcPct val="150000"/>
              </a:lnSpc>
              <a:spcBef>
                <a:spcPts val="0"/>
              </a:spcBef>
              <a:spcAft>
                <a:spcPts val="0"/>
              </a:spcAft>
              <a:buNone/>
            </a:pPr>
            <a:endParaRPr sz="1300">
              <a:solidFill>
                <a:schemeClr val="accent2"/>
              </a:solidFill>
              <a:latin typeface="Spartan Medium"/>
              <a:ea typeface="Spartan Medium"/>
              <a:cs typeface="Spartan Medium"/>
              <a:sym typeface="Spartan Medium"/>
            </a:endParaRPr>
          </a:p>
        </p:txBody>
      </p:sp>
      <p:pic>
        <p:nvPicPr>
          <p:cNvPr id="3" name="Audio 2">
            <a:hlinkClick r:id="" action="ppaction://media"/>
            <a:extLst>
              <a:ext uri="{FF2B5EF4-FFF2-40B4-BE49-F238E27FC236}">
                <a16:creationId xmlns:a16="http://schemas.microsoft.com/office/drawing/2014/main" id="{71113713-5C56-B34A-9185-37AEB6C894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826"/>
    </mc:Choice>
    <mc:Fallback>
      <p:transition spd="slow" advTm="218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42"/>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Data Science Exploration</a:t>
            </a:r>
            <a:endParaRPr/>
          </a:p>
        </p:txBody>
      </p:sp>
      <p:sp>
        <p:nvSpPr>
          <p:cNvPr id="621" name="Google Shape;621;p42"/>
          <p:cNvSpPr txBox="1"/>
          <p:nvPr/>
        </p:nvSpPr>
        <p:spPr>
          <a:xfrm>
            <a:off x="375825" y="1675125"/>
            <a:ext cx="8279100" cy="2786100"/>
          </a:xfrm>
          <a:prstGeom prst="rect">
            <a:avLst/>
          </a:prstGeom>
          <a:noFill/>
          <a:ln>
            <a:noFill/>
          </a:ln>
        </p:spPr>
        <p:txBody>
          <a:bodyPr spcFirstLastPara="1" wrap="square" lIns="91425" tIns="91425" rIns="91425" bIns="91425" anchor="t" anchorCtr="0">
            <a:spAutoFit/>
          </a:bodyPr>
          <a:lstStyle/>
          <a:p>
            <a:pPr marL="457200" lvl="0" indent="-311150" algn="l" rtl="0">
              <a:lnSpc>
                <a:spcPct val="150000"/>
              </a:lnSpc>
              <a:spcBef>
                <a:spcPts val="0"/>
              </a:spcBef>
              <a:spcAft>
                <a:spcPts val="0"/>
              </a:spcAft>
              <a:buClr>
                <a:schemeClr val="lt2"/>
              </a:buClr>
              <a:buSzPts val="1300"/>
              <a:buFont typeface="Spartan Medium"/>
              <a:buChar char="●"/>
            </a:pPr>
            <a:r>
              <a:rPr lang="en" sz="1300">
                <a:solidFill>
                  <a:schemeClr val="accent2"/>
                </a:solidFill>
                <a:latin typeface="Spartan Medium"/>
                <a:ea typeface="Spartan Medium"/>
                <a:cs typeface="Spartan Medium"/>
                <a:sym typeface="Spartan Medium"/>
              </a:rPr>
              <a:t>We aimed to explore existing factual data that covers information about women employment in various fields.</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This includes the percentage of women as compared to men in these jobs, pay wage disparities among many other issues women face even to this date.</a:t>
            </a:r>
            <a:endParaRPr sz="1300">
              <a:solidFill>
                <a:schemeClr val="accent2"/>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Used these using open source datasets as mentioned: </a:t>
            </a:r>
            <a:r>
              <a:rPr lang="en" sz="1300" u="sng">
                <a:solidFill>
                  <a:srgbClr val="00FFD5"/>
                </a:solidFill>
                <a:latin typeface="Spartan Medium"/>
                <a:ea typeface="Spartan Medium"/>
                <a:cs typeface="Spartan Medium"/>
                <a:sym typeface="Spartan Medium"/>
                <a:hlinkClick r:id="rId5">
                  <a:extLst>
                    <a:ext uri="{A12FA001-AC4F-418D-AE19-62706E023703}">
                      <ahyp:hlinkClr xmlns:ahyp="http://schemas.microsoft.com/office/drawing/2018/hyperlinkcolor" val="tx"/>
                    </a:ext>
                  </a:extLst>
                </a:hlinkClick>
              </a:rPr>
              <a:t>Kaggle</a:t>
            </a:r>
            <a:r>
              <a:rPr lang="en" sz="1300">
                <a:solidFill>
                  <a:srgbClr val="00FFD5"/>
                </a:solidFill>
                <a:latin typeface="Spartan Medium"/>
                <a:ea typeface="Spartan Medium"/>
                <a:cs typeface="Spartan Medium"/>
                <a:sym typeface="Spartan Medium"/>
              </a:rPr>
              <a:t>, </a:t>
            </a:r>
            <a:r>
              <a:rPr lang="en" sz="1300" u="sng">
                <a:solidFill>
                  <a:srgbClr val="00FFD5"/>
                </a:solidFill>
                <a:latin typeface="Spartan Medium"/>
                <a:ea typeface="Spartan Medium"/>
                <a:cs typeface="Spartan Medium"/>
                <a:sym typeface="Spartan Medium"/>
                <a:hlinkClick r:id="rId6">
                  <a:extLst>
                    <a:ext uri="{A12FA001-AC4F-418D-AE19-62706E023703}">
                      <ahyp:hlinkClr xmlns:ahyp="http://schemas.microsoft.com/office/drawing/2018/hyperlinkcolor" val="tx"/>
                    </a:ext>
                  </a:extLst>
                </a:hlinkClick>
              </a:rPr>
              <a:t>StatusOfWomenData</a:t>
            </a:r>
            <a:endParaRPr sz="1300">
              <a:solidFill>
                <a:srgbClr val="00FFD5"/>
              </a:solidFill>
              <a:latin typeface="Spartan Medium"/>
              <a:ea typeface="Spartan Medium"/>
              <a:cs typeface="Spartan Medium"/>
              <a:sym typeface="Spartan Medium"/>
            </a:endParaRPr>
          </a:p>
          <a:p>
            <a:pPr marL="457200" lvl="0" indent="-311150" algn="l" rtl="0">
              <a:lnSpc>
                <a:spcPct val="150000"/>
              </a:lnSpc>
              <a:spcBef>
                <a:spcPts val="0"/>
              </a:spcBef>
              <a:spcAft>
                <a:spcPts val="0"/>
              </a:spcAft>
              <a:buClr>
                <a:schemeClr val="accent2"/>
              </a:buClr>
              <a:buSzPts val="1300"/>
              <a:buFont typeface="Spartan Medium"/>
              <a:buChar char="●"/>
            </a:pPr>
            <a:r>
              <a:rPr lang="en" sz="1300">
                <a:solidFill>
                  <a:schemeClr val="accent2"/>
                </a:solidFill>
                <a:latin typeface="Spartan Medium"/>
                <a:ea typeface="Spartan Medium"/>
                <a:cs typeface="Spartan Medium"/>
                <a:sym typeface="Spartan Medium"/>
              </a:rPr>
              <a:t>We analysed the data and did basic processing using Python. Then visualized it using Python libraries like Bokeh and GeoPandas. These were then integrated in the website to help raise more awareness.</a:t>
            </a:r>
            <a:endParaRPr sz="1300">
              <a:solidFill>
                <a:schemeClr val="accent2"/>
              </a:solidFill>
              <a:latin typeface="Spartan Medium"/>
              <a:ea typeface="Spartan Medium"/>
              <a:cs typeface="Spartan Medium"/>
              <a:sym typeface="Spartan Medium"/>
            </a:endParaRPr>
          </a:p>
          <a:p>
            <a:pPr marL="914400" lvl="0" indent="0" algn="l" rtl="0">
              <a:lnSpc>
                <a:spcPct val="150000"/>
              </a:lnSpc>
              <a:spcBef>
                <a:spcPts val="0"/>
              </a:spcBef>
              <a:spcAft>
                <a:spcPts val="0"/>
              </a:spcAft>
              <a:buNone/>
            </a:pPr>
            <a:endParaRPr sz="1300">
              <a:solidFill>
                <a:schemeClr val="accent2"/>
              </a:solidFill>
              <a:latin typeface="Spartan Medium"/>
              <a:ea typeface="Spartan Medium"/>
              <a:cs typeface="Spartan Medium"/>
              <a:sym typeface="Spartan Medium"/>
            </a:endParaRPr>
          </a:p>
        </p:txBody>
      </p:sp>
      <p:pic>
        <p:nvPicPr>
          <p:cNvPr id="4" name="Audio 3">
            <a:hlinkClick r:id="" action="ppaction://media"/>
            <a:extLst>
              <a:ext uri="{FF2B5EF4-FFF2-40B4-BE49-F238E27FC236}">
                <a16:creationId xmlns:a16="http://schemas.microsoft.com/office/drawing/2014/main" id="{62E2C06F-6EBA-104D-8241-B1C6D458E7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278"/>
    </mc:Choice>
    <mc:Fallback>
      <p:transition spd="slow" advTm="12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698</Words>
  <Application>Microsoft Macintosh PowerPoint</Application>
  <PresentationFormat>On-screen Show (16:9)</PresentationFormat>
  <Paragraphs>51</Paragraphs>
  <Slides>12</Slides>
  <Notes>12</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Righteous</vt:lpstr>
      <vt:lpstr>Bebas Neue</vt:lpstr>
      <vt:lpstr>Spartan Medium</vt:lpstr>
      <vt:lpstr>Spartan</vt:lpstr>
      <vt:lpstr>Data Science Company Profile by Slidesgo</vt:lpstr>
      <vt:lpstr>Winspire </vt:lpstr>
      <vt:lpstr>Problem Statement </vt:lpstr>
      <vt:lpstr>Motivation</vt:lpstr>
      <vt:lpstr>Our Approach</vt:lpstr>
      <vt:lpstr>Where’s the data?</vt:lpstr>
      <vt:lpstr>Visualise open source data and stats on women employment</vt:lpstr>
      <vt:lpstr>Technologies Used</vt:lpstr>
      <vt:lpstr>Dataset Creation</vt:lpstr>
      <vt:lpstr>Data Science Exploration</vt:lpstr>
      <vt:lpstr>Demo</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Winspire </dc:title>
  <cp:lastModifiedBy>Anusha Sankar</cp:lastModifiedBy>
  <cp:revision>1</cp:revision>
  <dcterms:modified xsi:type="dcterms:W3CDTF">2022-02-06T08:11:25Z</dcterms:modified>
</cp:coreProperties>
</file>